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5"/>
  </p:notesMasterIdLst>
  <p:sldIdLst>
    <p:sldId id="256" r:id="rId2"/>
    <p:sldId id="270" r:id="rId3"/>
    <p:sldId id="277" r:id="rId4"/>
    <p:sldId id="258" r:id="rId5"/>
    <p:sldId id="260" r:id="rId6"/>
    <p:sldId id="265" r:id="rId7"/>
    <p:sldId id="259" r:id="rId8"/>
    <p:sldId id="262" r:id="rId9"/>
    <p:sldId id="266" r:id="rId10"/>
    <p:sldId id="267" r:id="rId11"/>
    <p:sldId id="263" r:id="rId12"/>
    <p:sldId id="264" r:id="rId13"/>
    <p:sldId id="280" r:id="rId14"/>
    <p:sldId id="278" r:id="rId15"/>
    <p:sldId id="281" r:id="rId16"/>
    <p:sldId id="282" r:id="rId17"/>
    <p:sldId id="283" r:id="rId18"/>
    <p:sldId id="279" r:id="rId19"/>
    <p:sldId id="284" r:id="rId20"/>
    <p:sldId id="285" r:id="rId21"/>
    <p:sldId id="286" r:id="rId22"/>
    <p:sldId id="287" r:id="rId23"/>
    <p:sldId id="288" r:id="rId24"/>
  </p:sldIdLst>
  <p:sldSz cx="9144000" cy="6858000" type="screen4x3"/>
  <p:notesSz cx="6858000" cy="9144000"/>
  <p:defaultTextStyle>
    <a:defPPr>
      <a:defRPr lang="hu-H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50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E9AC3CC5-A5A0-45F8-9772-00ABDD9E0A5B}" type="datetimeFigureOut">
              <a:rPr lang="hu-HU"/>
              <a:pPr>
                <a:defRPr/>
              </a:pPr>
              <a:t>2016.01.03.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hu-HU" noProof="0" smtClean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noProof="0" smtClean="0"/>
              <a:t>Mintaszöveg szerkesztése</a:t>
            </a:r>
          </a:p>
          <a:p>
            <a:pPr lvl="1"/>
            <a:r>
              <a:rPr lang="hu-HU" noProof="0" smtClean="0"/>
              <a:t>Második szint</a:t>
            </a:r>
          </a:p>
          <a:p>
            <a:pPr lvl="2"/>
            <a:r>
              <a:rPr lang="hu-HU" noProof="0" smtClean="0"/>
              <a:t>Harmadik szint</a:t>
            </a:r>
          </a:p>
          <a:p>
            <a:pPr lvl="3"/>
            <a:r>
              <a:rPr lang="hu-HU" noProof="0" smtClean="0"/>
              <a:t>Negyedik szint</a:t>
            </a:r>
          </a:p>
          <a:p>
            <a:pPr lvl="4"/>
            <a:r>
              <a:rPr lang="hu-HU" noProof="0" smtClean="0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74C51B6A-2670-478E-924B-313D9D566A6A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304534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hu-HU" altLang="hu-HU" smtClean="0"/>
          </a:p>
        </p:txBody>
      </p:sp>
      <p:sp>
        <p:nvSpPr>
          <p:cNvPr id="9220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0769A3D-CE85-44CD-81A5-6F62CD10736E}" type="slidenum">
              <a:rPr lang="hu-HU" altLang="hu-HU"/>
              <a:pPr/>
              <a:t>1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4106231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bg>
      <p:bgPr>
        <a:gradFill rotWithShape="1">
          <a:gsLst>
            <a:gs pos="0">
              <a:srgbClr val="242424"/>
            </a:gs>
            <a:gs pos="30000">
              <a:srgbClr val="2D2D2D"/>
            </a:gs>
            <a:gs pos="100000">
              <a:srgbClr val="7D7D7D"/>
            </a:gs>
          </a:gsLst>
          <a:lin ang="1296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abadkézi sokszög 3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Szabadkézi sokszög 4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6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F706D0F-EF52-4EE2-BFCF-F46E4EB25B07}" type="datetime4">
              <a:rPr lang="hu-HU"/>
              <a:pPr>
                <a:defRPr/>
              </a:pPr>
              <a:t>2016. január 3.</a:t>
            </a:fld>
            <a:endParaRPr lang="hu-HU"/>
          </a:p>
        </p:txBody>
      </p:sp>
      <p:sp>
        <p:nvSpPr>
          <p:cNvPr id="7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8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11AED9-D04D-42DF-A57F-B01CEE457C44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9530634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714A04-8715-4440-AAC1-0B3BD80E92E6}" type="datetime4">
              <a:rPr lang="hu-HU"/>
              <a:pPr>
                <a:defRPr/>
              </a:pPr>
              <a:t>2016. január 3.</a:t>
            </a:fld>
            <a:endParaRPr lang="hu-HU"/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F19DDD-0D36-4016-8322-72BC4F972D39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011692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bg>
      <p:bgPr>
        <a:gradFill rotWithShape="1">
          <a:gsLst>
            <a:gs pos="0">
              <a:srgbClr val="242424"/>
            </a:gs>
            <a:gs pos="30000">
              <a:srgbClr val="2D2D2D"/>
            </a:gs>
            <a:gs pos="100000">
              <a:srgbClr val="7D7D7D"/>
            </a:gs>
          </a:gsLst>
          <a:lin ang="1296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abadkézi sokszög 3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Szabadkézi sokszög 4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51EC717-3E9E-45F5-91EE-33D61589F899}" type="datetime4">
              <a:rPr lang="hu-HU"/>
              <a:pPr>
                <a:defRPr/>
              </a:pPr>
              <a:t>2016. január 3.</a:t>
            </a:fld>
            <a:endParaRPr lang="hu-HU"/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8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37C414-CDB7-464A-83D2-C42FC426163F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1202124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B41E48-387C-4FE1-8E76-8F2F3B77E6B6}" type="datetime4">
              <a:rPr lang="hu-HU"/>
              <a:pPr>
                <a:defRPr/>
              </a:pPr>
              <a:t>2016. január 3.</a:t>
            </a:fld>
            <a:endParaRPr lang="hu-HU"/>
          </a:p>
        </p:txBody>
      </p:sp>
      <p:sp>
        <p:nvSpPr>
          <p:cNvPr id="6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370BF8-6771-4FC5-A663-4B874FB27F95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459290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2B12882-EDF8-4A5A-910D-2F0EDAB8D4C4}" type="datetime4">
              <a:rPr lang="hu-HU"/>
              <a:pPr>
                <a:defRPr/>
              </a:pPr>
              <a:t>2016. január 3.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7DC594-8BB9-4BE6-9A05-F1B14019FC64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229961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/>
          <a:lstStyle>
            <a:lvl1pPr algn="l">
              <a:defRPr sz="46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7455F3-1FA4-4C19-A35B-0B65137A6CEA}" type="datetime4">
              <a:rPr lang="hu-HU"/>
              <a:pPr>
                <a:defRPr/>
              </a:pPr>
              <a:t>2016. január 3.</a:t>
            </a:fld>
            <a:endParaRPr lang="hu-HU"/>
          </a:p>
        </p:txBody>
      </p:sp>
      <p:sp>
        <p:nvSpPr>
          <p:cNvPr id="4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420543-DB7A-4BEA-B44C-25F87D0034F8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255307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5B6C54-8DF1-449D-B711-AF7B36492C0E}" type="datetime4">
              <a:rPr lang="hu-HU"/>
              <a:pPr>
                <a:defRPr/>
              </a:pPr>
              <a:t>2016. január 3.</a:t>
            </a:fld>
            <a:endParaRPr lang="hu-HU"/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26D6D0-6002-4AE5-BC23-3F72F8602169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828290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A0E0C30-9A59-45B0-9008-43435C4CE261}" type="datetime4">
              <a:rPr lang="hu-HU"/>
              <a:pPr>
                <a:defRPr/>
              </a:pPr>
              <a:t>2016. január 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156575" y="6421438"/>
            <a:ext cx="762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398292-765E-4DCD-8291-6F05727DC6E8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82211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B732616-D639-4F6F-8667-48DF5BC91E2D}" type="datetime4">
              <a:rPr lang="hu-HU"/>
              <a:pPr>
                <a:defRPr/>
              </a:pPr>
              <a:t>2016. január 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0188AB-4407-4283-B730-3BBCE23F2202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677039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83C78E-7661-48F6-ADC4-1C4273FF337C}" type="datetime4">
              <a:rPr lang="hu-HU"/>
              <a:pPr>
                <a:defRPr/>
              </a:pPr>
              <a:t>2016. január 3.</a:t>
            </a:fld>
            <a:endParaRPr lang="hu-HU"/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C6869F-274A-4768-8326-E57BAFC92748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350740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DA749D-A726-44CB-B24A-9FA23F7266D0}" type="datetime4">
              <a:rPr lang="hu-HU"/>
              <a:pPr>
                <a:defRPr/>
              </a:pPr>
              <a:t>2016. január 3.</a:t>
            </a:fld>
            <a:endParaRPr lang="hu-HU"/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A2C22F-7EE1-4DFC-991D-2E4668C4982B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4019457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zabadkézi sokszög 11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" name="Szabadkézi sokszög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Cím helye 8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 smtClean="0"/>
              <a:t>Mintacím szerkesztése</a:t>
            </a:r>
            <a:endParaRPr lang="en-US" altLang="hu-HU" smtClean="0"/>
          </a:p>
        </p:txBody>
      </p:sp>
      <p:sp>
        <p:nvSpPr>
          <p:cNvPr id="1029" name="Szöveg helye 29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 smtClean="0"/>
              <a:t>Mintaszöveg szerkesztése</a:t>
            </a:r>
          </a:p>
          <a:p>
            <a:pPr lvl="1"/>
            <a:r>
              <a:rPr lang="hu-HU" altLang="hu-HU" smtClean="0"/>
              <a:t>Második szint</a:t>
            </a:r>
          </a:p>
          <a:p>
            <a:pPr lvl="2"/>
            <a:r>
              <a:rPr lang="hu-HU" altLang="hu-HU" smtClean="0"/>
              <a:t>Harmadik szint</a:t>
            </a:r>
          </a:p>
          <a:p>
            <a:pPr lvl="3"/>
            <a:r>
              <a:rPr lang="hu-HU" altLang="hu-HU" smtClean="0"/>
              <a:t>Negyedik szint</a:t>
            </a:r>
          </a:p>
          <a:p>
            <a:pPr lvl="4"/>
            <a:r>
              <a:rPr lang="hu-HU" altLang="hu-HU" smtClean="0"/>
              <a:t>Ötödik szint</a:t>
            </a:r>
            <a:endParaRPr lang="en-US" altLang="hu-HU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421438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700DF30-409B-4A44-8CE9-694DCFEBFACF}" type="datetime4">
              <a:rPr lang="hu-HU"/>
              <a:pPr>
                <a:defRPr/>
              </a:pPr>
              <a:t>2016. január 3.</a:t>
            </a:fld>
            <a:endParaRPr lang="hu-HU"/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3124200" y="6421438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8153400" y="6421438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9B9A98"/>
                </a:solidFill>
              </a:defRPr>
            </a:lvl1pPr>
          </a:lstStyle>
          <a:p>
            <a:pPr>
              <a:defRPr/>
            </a:pPr>
            <a:fld id="{ECC14180-4118-44C0-A962-12EA3489D93C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5" r:id="rId1"/>
    <p:sldLayoutId id="2147483749" r:id="rId2"/>
    <p:sldLayoutId id="2147483756" r:id="rId3"/>
    <p:sldLayoutId id="2147483750" r:id="rId4"/>
    <p:sldLayoutId id="2147483757" r:id="rId5"/>
    <p:sldLayoutId id="2147483751" r:id="rId6"/>
    <p:sldLayoutId id="2147483752" r:id="rId7"/>
    <p:sldLayoutId id="2147483758" r:id="rId8"/>
    <p:sldLayoutId id="2147483759" r:id="rId9"/>
    <p:sldLayoutId id="2147483753" r:id="rId10"/>
    <p:sldLayoutId id="2147483754" r:id="rId11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anose="020B05030201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anose="020B05030201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anose="020B05030201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anose="020B05030201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anose="020B05030201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anose="020B05030201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anose="020B05030201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anose="020B0503020102020204" pitchFamily="34" charset="0"/>
        </a:defRPr>
      </a:lvl9pPr>
    </p:titleStyle>
    <p:bodyStyle>
      <a:lvl1pPr marL="419100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1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555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Arial" panose="020B0604020202020204" pitchFamily="34" charset="0"/>
        <a:buChar char="○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36538" algn="l" rtl="0" eaLnBrk="0" fontAlgn="base" hangingPunct="0">
        <a:spcBef>
          <a:spcPct val="20000"/>
        </a:spcBef>
        <a:spcAft>
          <a:spcPct val="0"/>
        </a:spcAft>
        <a:buClr>
          <a:srgbClr val="8D89A4"/>
        </a:buClr>
        <a:buSzPct val="90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89075" indent="-182563" algn="l" rtl="0" eaLnBrk="0" fontAlgn="base" hangingPunct="0">
        <a:spcBef>
          <a:spcPct val="20000"/>
        </a:spcBef>
        <a:spcAft>
          <a:spcPct val="0"/>
        </a:spcAft>
        <a:buClr>
          <a:srgbClr val="748560"/>
        </a:buClr>
        <a:buSzPct val="100000"/>
        <a:buFont typeface="Arial" panose="020B0604020202020204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D:\Dokumentumok\k&#233;mia\t&#225;borok\Amgen%20term&#233;zzettudom&#225;nyos%20t&#225;bor,%20R&#225;ckeve\Arany\graphene%20video%20-%20Google%20Videos2.wmv" TargetMode="External"/><Relationship Id="rId1" Type="http://schemas.microsoft.com/office/2007/relationships/media" Target="file:///D:\Dokumentumok\k&#233;mia\t&#225;borok\Amgen%20term&#233;zzettudom&#225;nyos%20t&#225;bor,%20R&#225;ckeve\Arany\graphene%20video%20-%20Google%20Videos2.wmv" TargetMode="Externa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extLst/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smtClean="0">
                <a:solidFill>
                  <a:schemeClr val="tx1"/>
                </a:solidFill>
              </a:rPr>
              <a:t>A Szén allotróp módosulatai</a:t>
            </a:r>
            <a:endParaRPr lang="hu-HU">
              <a:solidFill>
                <a:schemeClr val="tx1"/>
              </a:solidFill>
            </a:endParaRPr>
          </a:p>
        </p:txBody>
      </p:sp>
      <p:sp>
        <p:nvSpPr>
          <p:cNvPr id="8195" name="Alcím 2"/>
          <p:cNvSpPr>
            <a:spLocks noGrp="1"/>
          </p:cNvSpPr>
          <p:nvPr>
            <p:ph type="subTitle" idx="1"/>
          </p:nvPr>
        </p:nvSpPr>
        <p:spPr>
          <a:xfrm>
            <a:off x="433388" y="1544638"/>
            <a:ext cx="6480175" cy="1752600"/>
          </a:xfrm>
        </p:spPr>
        <p:txBody>
          <a:bodyPr/>
          <a:lstStyle/>
          <a:p>
            <a:pPr eaLnBrk="1" hangingPunct="1"/>
            <a:r>
              <a:rPr lang="hu-HU" altLang="hu-HU" dirty="0" err="1" smtClean="0"/>
              <a:t>Hertner</a:t>
            </a:r>
            <a:r>
              <a:rPr lang="hu-HU" altLang="hu-HU" dirty="0" smtClean="0"/>
              <a:t> </a:t>
            </a:r>
            <a:r>
              <a:rPr lang="hu-HU" altLang="hu-HU" dirty="0" smtClean="0"/>
              <a:t>András</a:t>
            </a:r>
          </a:p>
          <a:p>
            <a:pPr eaLnBrk="1" hangingPunct="1"/>
            <a:endParaRPr lang="hu-HU" altLang="hu-HU" dirty="0" smtClean="0"/>
          </a:p>
          <a:p>
            <a:pPr eaLnBrk="1" hangingPunct="1"/>
            <a:r>
              <a:rPr lang="hu-HU" altLang="hu-HU" dirty="0" smtClean="0"/>
              <a:t>.</a:t>
            </a:r>
            <a:endParaRPr lang="hu-HU" altLang="hu-HU" dirty="0" smtClean="0"/>
          </a:p>
        </p:txBody>
      </p:sp>
      <p:sp>
        <p:nvSpPr>
          <p:cNvPr id="8196" name="AutoShape 2" descr="data:image/jpg;base64,/9j/4AAQSkZJRgABAQAAAQABAAD/2wBDAAkGBwgHBgkIBwgKCgkLDRYPDQwMDRsUFRAWIB0iIiAdHx8kKDQsJCYxJx8fLT0tMTU3Ojo6Iys/RD84QzQ5Ojf/2wBDAQoKCg0MDRoPDxo3JR8lNzc3Nzc3Nzc3Nzc3Nzc3Nzc3Nzc3Nzc3Nzc3Nzc3Nzc3Nzc3Nzc3Nzc3Nzc3Nzc3Nzf/wAARCADCAQMDASIAAhEBAxEB/8QAHAAAAQUBAQEAAAAAAAAAAAAAAAIDBAUHBgEI/8QANhAAAgIBAwMCBAQFBAIDAAAAAQIAAxEEEiEFMUEGUQcTImEycZGhFEJSgdEVIzNiQ7FTcsH/xAAWAQEBAQAAAAAAAAAAAAAAAAAAAQL/xAAYEQEBAQEBAAAAAAAAAAAAAAAAEQEhMf/aAAwDAQACEQMRAD8A3CEIQCEIQCEIQCEIQCEIQCEIQCEIQCEIQCEIQCEIQCEIQCEIQCEIQCEIQCEIQCEIQCEIQCEIQCEIQCEIQCEIQCEIQCEIQCEIQCEIQCEIQCEIQCEIQCEIQCEIQCEIQCEIQCEIQCEIQCEIZgEMxJbwJ4Qcd4C4RsExOp1NOkoa/U2rVUgyzOcAQHoTJ/Vnry7XWNpOmO1OlzguOGs/v4E6v4a6+3WdCdLnLmm0qpP9J5/zA62ErOudc0XQ9MLta5y34K15ZvynND4ldOLAfwWpx+awO4hM+1fxNrBI0fTmP3tsx+wlLd8RetPeGr/hkQf+P5eR+veBrcJnWi+JyhQut0G5/LUvgH+x/wAyTq/iRQtY/hdC5c//ACuAB+kDvITK9d8QuquFGmGmp4/EFzn9e0gWevPUD07F1NQ/7isbv1ga3rNdpNDX8zWaiulfd2AzKFPXfQmsKG+1QDgOazgzINfr9XrLTfq7bLrD/M7ZMYqfJ9swPoPRa/Sa+oW6PUV3IRnKNn9vEkzCOk6y7Q6hLtNa6WA8FTNk9O9WXrHTl1GzY6tsdfuIFnCEoPWHqCnonTbNlyjWWLilO5z749hAtbOo6Ku/5FmroW7+hrAD+kkqwYBlIIPYgz55fVWWWvbaxZ3YszE5JPvJml9SdT0NbU6bV3VVt3CNiBvcJg+n9XdX07N8vX6nJ7g2kg/rLzReu+tUUqHuquJ5HzUyf1GIGuQmT1/EHrPz99nyPlg/gFXH+Z3Xp71To+shav8Ah1RH/G3Zv/qfMC+hCEAhCEAhCEBHJnh4EXiGICVHmeFjnEWTgGcV639UN09DodA2NU4+p/6B/mBc9f8AUmg6JUTe++4j6al7n/Eyr1L6l1XWbCdQ5CZ/26VP0r/kyDqrTc+/UWtZa3JZ2yZW231KSAdz+/tAMYGWz/eaR8IdQwTqNbN/tKFfJ7A8zL3dmUnJ4E6rp3Vh030LZTRhdTrbmWxh32CXAr1l1j/Veu6i4PuorPy6ueMDzKJioPDEmRQ+4EeDFp2+nk5kDm8+eIk2ZwMYidvOCf1jd1rLha03e5gO2PtXI7xldQ4DFmzgcRo12WnNhwvtB0Ax7DxAkUXmys/MzkdsR6v6gQT+UrkvUOQBg9pMS8qRnsftAlO30gE8/eJC4GRwftEs6kjPEcoALgEggQHabPl5Yn9Zovwu1fzTr6d2R9DgZ/MTMdStr2YT8I/edj8KnanrtyEkBqDkf3EDV9VqKtJprNRqHCVVqWZj4EwXr/Vrer9W1GssJxY30Kf5V8Cdh8T/AFALrl6TpmOys7ryD3Pgf2mdqctyZR7Y4PbiNliI4w94zZnEgAMqWUciLpuKc/8A7GaLSma38ngx0KpyS3eBbaW+snDHJPYYzzJtOoai5LaHNVinKsDjBnMK76a4WLyAc4lvXqa9XV8xfpbyntA2P0b11utdPYahlOqoO2wgY3Dw06CY96I6yvSurhrTiq0fLsJ7AZ7/ANpr9diW1rZWwdGGVZTkEQFQhCAQhCAQJx3jD6kLwFJMp/UXVl6X06zV6k4wMJWO7GBC9aerKujaQ1UYbV2DCD+n7mZDfrdTrLrLdQ5d3OSx7xXUNYdbq7dVrHJZjn8vsJXXapnU/wAPWAoHJzAc1ThPpyCSJAIyeMxLWkDNh5iarLLW2oOPeA4VbgZPPtJaVWBAGP8Atr7GNnFCjbyx8xS2scs2dogPsK66i5JP5xpL/YYX3jOo1W9NuMLIh1K4NeTjzIq0FoOSDkz2t8Elh3lfRagIwQPtH3tLE4IwJUS3cFfqIH3kC+9EJcPuX2jGpufbuP4f/cjaUHWagKw+heSBAndNTeGsZe54k/5iKoWwEHxGyUrZVXAA7ASybRrqNGLcpn+nMCOjqEYHa6n9o+lbDTGxMbB355kNKBShAGGMcVyE2BhzAX80EDAOZI0fUNRorfnaawow8iQyhzwcT13xVgjJ9xAka3Uvr9S+p1B3W2HLEeZGsQp9SNnE9qtXsY5tU52nECFZqGJGFH6xBsc9yCPYSRbQr48H3jGzY2M5gN2fVyFwYfMwBFnnMj2DnjzAnpaDh1QMPaOaZ13EoMZ8SrpseqwbWxz2PmTd2RvrOCf/AHAtEbsRwftNO+G/VXu01nTbjk0jfWf+pPI/WZRptQGGHARx4951/oLXLpvUWm3Ebbc1n+44/eBr0IQgEIQgMsKtPW1jkBVBJY+BMW9a+oG631NmqyNPX9Na+D95oPxI6o2g6Iaq2w2oOw/l5mMPqFOQvcwGryCMcE95W22vyAcD7SRa4yTnJkPD3WbKlJaBJ6fpn1+o2M21FGWb2EmmlEJWhSE+55MRo0NFXy0JAP4294t9SNO+4AN/1gN8sQPYzzU2Fa9uRj2EjvrypZgoGfeeaTfqLGtsH0+PvARYGekYrbcfGI5R0lzh7X258CWH8mMYEcr7cntAjV6TTpkFNxHkx9KqAcrWPvFfzZHOYtCCc4x4xIIWo0Pz8sh3D29pA06PpL28KwxmWFj2V2sRlD7jzG7L3UfUFYEeZQ18zLDJkivVMiGpVBDEHce4lc7+e2e0U1rFMLjI5gXO/fnfzxPEqQMGwcyLp2LLkEnPePqzZ7ED7wH/AKlbOcj2ibOWAXzCp8g54HieqPqGf3gBGGwAMz1GwSCDmLNZX6hGzu3ZAgLbtzI16FlJA5HtJBJZgPMRYfltwcwK/JXnkQbuDkcx23Cvz2aMWVlMYO72xAS6ZbjuJ6tzqRPd5OciebeO8CXRaLCC3DA95adI1baXqFF68/LsVuT7GU6OAmBj7iPU2qT9J5gfStFq3U12ocq6hgfsYucf8OOtDXdJXRXODfpgAOeSnj9O07CAQhCByXr3pH+q6EDO1qzlTMj1PSNRVaV28gdx5n0Fq6fnVlSMg9xOZ1nQ63cttBwD2EqMSr6Tqb7G3cZPJi30q6U/JpOXx9bTt/UKVdN05asKLXO1V85nG2IteTbaFYjPfkyKZbdTpy7YHgAynvuIYuT38SZ1HVW31qjvuVP5sStqrOouC54gStFR/EMbLe3gS1rrCplcYHieaOoUrgJkD9o5c2WK14I94DYb6uY4pBBziRixLx6tlz9QyPaRS1AH4W5ithVt2TGDnedvaPDdtBgOMgvpIcfV4lPfU6MVJyPeWwYbeTzImpQ4bmBV25wF28DzEN9HuDHbh9JyeZHTUfy2j8iJUTNFqNjYPPMtlYMmZS0KFtVuCJPrfJIBwYExASygCPXph8Lnt5jGmsAfLnnxJTIXfIbOZFMLaUbDef2jtb4B7MDG7EIfG0j7wG5PuPaVCq1HzGNnA8GGqpVVVlOeZ6p3fygxh8q2PHsZFN2170IP9pAd7aHCv2z3ljYfqUZGT4kfXVs9eAM4lQyDliO+OcT2xQDuQYB5kWknJPOR3kpTuBUt9OPED2sK6s+Dhe8bBKtuBhWrJnaThuDAeQYHa+geqnpvV6LmfFbnZZnttM3AEEAg5B7T5p0j7QFycTevROtOu9NaOxm3Oi/LY5zyvEC9hCEDw9jiQjjFh44kwqM5kd9LUDZYE+txgn3lwYl8RNS561ZWOFVRgZnFX3MTNg9WekqeqXHULuS3GDjzOVPpCvTE/MUt92kRwvNtR5O72kvRaVqVFjcMRwJ3Wl6JpKVz8hQfJxOY6kUbW2CsYQHAEKjbmJwGI94rGB9p4EHHeObBgbu0BlCTk4AgpAJA7xWFDED8MAASc9pFKGMY/WO1qSeM4jKrljF7yg2j9YEj5YHjmJsUN+caS4jhjFkk4YdpRC6hQhTKDDefvKdk7jE6PUJ81cAY45lLrqW0/wBRGQ3YwhrSo7EBSTiPrYVc88ieVk06YN2d+0ZRvq57wLJdSuANsl03gIMGVScqGXn3i1sKniBfVN82oktuIjWcfi7SHp9Utec8Zj4tWwE5kALSlpI/DHSyWbmxuOJGYktgdp41hVeOIUEbl7jj9ohbMEjdkZnqDecKfGTBascmVELUKarsjgNFUjaSc5X2j2rwygRhmNaDjII8QPS4V8qSAfBgCCeDzEmwXHG3HE8qrbsMZ/eBKr3gY8GbD8KNY3+k3UWdltyD/aZb0zp2v1FipVp2fPG4jAms+lemN0vQV0n/AJGO5z94R2+YSEl7BQMwgTYEZhCFV+q0qsxMp9doQc5UETpXXOZQ9Z1H8LRY6KbHHO3PeVHJ9WpGl0t1pfaFUkTN7GDOzNySczqPVWp1nyR88Itd771AJ3D7GcyrLtxjmRcNcg/f7RaqW4JHvPD7kT1jngCQI/m+ocRRQMNw/SAA7HmL2/QSO0KZPfj9oDJUg8RW0AZngyw78eYHi1N3MerZax9eSB4hXYCNoP5ExNykDDESofe6qxgSMeOJXX1rdeK2OVLcR7bheJHcMrhh/KcwF9c038N8ldu1McH7ypcbDnnM7jr+hbX9BTUUjJCh/wDM4cMzgK3OBgQHqLMAsDwe4jjEZBEg81tkfpJNVm9ceRAe3hckjiOaa4ZwD3jS4zyM/ae/TuyBAssA4KnOe8RaBjaPMKnAAyPHiKZc8iRTartOBFhjnBhz9szxjgjI5IlRIq6Tbqk+YucHgYkzT+mLmGCGOftO49DdPp1HRarNm8knOR25nX09IRedgAmozWW6T0nsAPy8/mJeaD0wtbBxUMjyRNAXpijsBj8o6uhCd5Dqh6f0oKBuXYV8DzLaugoQB+GO6/pZ1VSrXqLaGU5DVHBknT6U1UolljWso5du5hYaFZxCTAgA7QgLhCEikspJzKfqlIsYEqDjwZdSu6ihKvz3EDJPiHYo19FCAgImf1nKqcYGJf8Ardh/rTDdlggDc5xOeQAjJMB5BuOCIt1GO0RVgjesdZcrnmRTYA5iXZR+HP3nhJnqD9IDfJ/xGyGDcCSLQoPfmMsSSM8wgwfxE+fES7FmySSIvJXnHH3idw3DviUKyNu0TwqWTCj84qxlJ+gYH2jYcISYHc+lVXUdHCWnITKkGcn6z6Gug1Q1OlXbRYeQP5TOl+HmbU1SYOMgzpOp9Lo12msovUFX4/L7yp5rEVUMcE8zwBq3DDxLrr/QdT0rVsNpenOVsUePvK3YXGW5MihW3cmODOYwV2nHPMWrHseYE2q0ZGI/W4J57GV6EqZM+YGQbQBnvAkMvGB3Hb7xkc5J4xHa3BADcGMWghvdfaQbF8KCl/p5h5ruYTuQoA4Ezn4Oi5dDqyRjTtYNuf6sczR5UESclh7CKhCiEIQCEIQCEIQCQupLmkt7SbEXp8yplPkQMF9SU7/UGpJOAzZzKSw7GIPIzOv9c6J9L1ZrApw6/uJxtn1k+DAcrsC8dljqWs4wqnA8iRaVLsFJGDxkyQ5OltKZVh5APeB4bVdtuMRLEqMZIibWSwnYmzJyBntHXDqoYruXyR4gNYye+YrGeMTzeinjzPPmjPBgL+WzZGZ4ajWM5jfzTng9578wYwSSfvAesYAAKB940a0fJP4hPFOQf2ieQcZgaN8ONMv+lWuq/U1hBPvOqfTPuORkHxKT4e6e2noq7gR8xiwE60Vu3gzTKiu6etoK2VgqRggicZ6j9HJYxs6eny7O+3spmpnTnvGNRpBao+nkeYVglvQ+prYam0j7ge+OJH6h0vU6BUNynn+b7zc79DuONko+vdDGs0ltbJzjjjzJCsgVsjwCIsOAAD2PtHNdo7dHqHptUgqYyoyOZFSAAMEHiPISwIPeRUxxg5k/pyNfraKgMl3UY/vA3P0Hoa9D6c0iIpVnQO2e+TOikfQjbpqxjGFAxJEGCEIQCEIQCEIQCEIQCEIQOO+IPR/4zpr3Vrl0GeBMYurK2MDPpDX0i/S2IV3ZU8TDvV3Sbel6hnegitzww7CBzYHfEUMt94kMD9I7jzHFIFZGOc94HtFQsch2CADOTLHRVCjTvZc5CMMBfeVRU57ySrX3UNXWSUA5gQ7T9Z29sxo5yCY6w2ceYgqe5MBAySTFICQSZ6qnEcQDHeB6g5GfMs+kdLs6lrk0yjC92b2E86f0y3WMoRT37maN6W6EdKm5wN57nEDoOj0pRp6ql7IoUCX9SjAwJE0+iRADg5ktaivYy1Cyo84jNiDnB5jpD8T0J5bvIqENOWPPaJfQqwOQeZZYEJakZt6w9Hrr1aygbbR2+8zPXdE12isKW6dxg4yBmfSL0o/cSHd0rT2n6qlJ9yJBgPTfTvUtdaoqoKVk8s4wJq/o30npumotltYsv82MO35Tpquk0Jj6QMe0noi1qAoxA9RQowJ7CEKIQhAIQhAIQhAIQhAIQhA8b8JnIeuUR+kXb0VuPIzCEDE8YYxysf7LH/tCEBD9hHKGZUfaSOPBhCBG7mejsYQgJb8MlaFQblyAYQgaH6eRAEwq/pO40QA24AhCBdV9hFQhAIQhAIQhAIQhAIQhAIQhAIQhAIQhAIQhA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hu-HU" altLang="hu-HU"/>
          </a:p>
        </p:txBody>
      </p:sp>
      <p:sp>
        <p:nvSpPr>
          <p:cNvPr id="8197" name="AutoShape 4" descr="data:image/jpg;base64,/9j/4AAQSkZJRgABAQAAAQABAAD/2wBDAAkGBwgHBgkIBwgKCgkLDRYPDQwMDRsUFRAWIB0iIiAdHx8kKDQsJCYxJx8fLT0tMTU3Ojo6Iys/RD84QzQ5Ojf/2wBDAQoKCg0MDRoPDxo3JR8lNzc3Nzc3Nzc3Nzc3Nzc3Nzc3Nzc3Nzc3Nzc3Nzc3Nzc3Nzc3Nzc3Nzc3Nzc3Nzc3Nzf/wAARCADCAQMDASIAAhEBAxEB/8QAHAAAAQUBAQEAAAAAAAAAAAAAAAIDBAUHBgEI/8QANhAAAgIBAwMCBAQFBAIDAAAAAQIAAxEEEiEFMUEGUQcTImEycZGhFEJSgdEVIzNiQ7FTcsH/xAAWAQEBAQAAAAAAAAAAAAAAAAAAAQL/xAAYEQEBAQEBAAAAAAAAAAAAAAAAEQEhMf/aAAwDAQACEQMRAD8A3CEIQCEIQCEIQCEIQCEIQCEIQCEIQCEIQCEIQCEIQCEIQCEIQCEIQCEIQCEIQCEIQCEIQCEIQCEIQCEIQCEIQCEIQCEIQCEIQCEIQCEIQCEIQCEIQCEIQCEIQCEIQCEIQCEIQCEIQCEIZgEMxJbwJ4Qcd4C4RsExOp1NOkoa/U2rVUgyzOcAQHoTJ/Vnry7XWNpOmO1OlzguOGs/v4E6v4a6+3WdCdLnLmm0qpP9J5/zA62ErOudc0XQ9MLta5y34K15ZvynND4ldOLAfwWpx+awO4hM+1fxNrBI0fTmP3tsx+wlLd8RetPeGr/hkQf+P5eR+veBrcJnWi+JyhQut0G5/LUvgH+x/wAyTq/iRQtY/hdC5c//ACuAB+kDvITK9d8QuquFGmGmp4/EFzn9e0gWevPUD07F1NQ/7isbv1ga3rNdpNDX8zWaiulfd2AzKFPXfQmsKG+1QDgOazgzINfr9XrLTfq7bLrD/M7ZMYqfJ9swPoPRa/Sa+oW6PUV3IRnKNn9vEkzCOk6y7Q6hLtNa6WA8FTNk9O9WXrHTl1GzY6tsdfuIFnCEoPWHqCnonTbNlyjWWLilO5z749hAtbOo6Ku/5FmroW7+hrAD+kkqwYBlIIPYgz55fVWWWvbaxZ3YszE5JPvJml9SdT0NbU6bV3VVt3CNiBvcJg+n9XdX07N8vX6nJ7g2kg/rLzReu+tUUqHuquJ5HzUyf1GIGuQmT1/EHrPz99nyPlg/gFXH+Z3Xp71To+shav8Ah1RH/G3Zv/qfMC+hCEAhCEAhCEBHJnh4EXiGICVHmeFjnEWTgGcV639UN09DodA2NU4+p/6B/mBc9f8AUmg6JUTe++4j6al7n/Eyr1L6l1XWbCdQ5CZ/26VP0r/kyDqrTc+/UWtZa3JZ2yZW231KSAdz+/tAMYGWz/eaR8IdQwTqNbN/tKFfJ7A8zL3dmUnJ4E6rp3Vh030LZTRhdTrbmWxh32CXAr1l1j/Veu6i4PuorPy6ueMDzKJioPDEmRQ+4EeDFp2+nk5kDm8+eIk2ZwMYidvOCf1jd1rLha03e5gO2PtXI7xldQ4DFmzgcRo12WnNhwvtB0Ax7DxAkUXmys/MzkdsR6v6gQT+UrkvUOQBg9pMS8qRnsftAlO30gE8/eJC4GRwftEs6kjPEcoALgEggQHabPl5Yn9Zovwu1fzTr6d2R9DgZ/MTMdStr2YT8I/edj8KnanrtyEkBqDkf3EDV9VqKtJprNRqHCVVqWZj4EwXr/Vrer9W1GssJxY30Kf5V8Cdh8T/AFALrl6TpmOys7ryD3Pgf2mdqctyZR7Y4PbiNliI4w94zZnEgAMqWUciLpuKc/8A7GaLSma38ngx0KpyS3eBbaW+snDHJPYYzzJtOoai5LaHNVinKsDjBnMK76a4WLyAc4lvXqa9XV8xfpbyntA2P0b11utdPYahlOqoO2wgY3Dw06CY96I6yvSurhrTiq0fLsJ7AZ7/ANpr9diW1rZWwdGGVZTkEQFQhCAQhCAQJx3jD6kLwFJMp/UXVl6X06zV6k4wMJWO7GBC9aerKujaQ1UYbV2DCD+n7mZDfrdTrLrLdQ5d3OSx7xXUNYdbq7dVrHJZjn8vsJXXapnU/wAPWAoHJzAc1ThPpyCSJAIyeMxLWkDNh5iarLLW2oOPeA4VbgZPPtJaVWBAGP8Atr7GNnFCjbyx8xS2scs2dogPsK66i5JP5xpL/YYX3jOo1W9NuMLIh1K4NeTjzIq0FoOSDkz2t8Elh3lfRagIwQPtH3tLE4IwJUS3cFfqIH3kC+9EJcPuX2jGpufbuP4f/cjaUHWagKw+heSBAndNTeGsZe54k/5iKoWwEHxGyUrZVXAA7ASybRrqNGLcpn+nMCOjqEYHa6n9o+lbDTGxMbB355kNKBShAGGMcVyE2BhzAX80EDAOZI0fUNRorfnaawow8iQyhzwcT13xVgjJ9xAka3Uvr9S+p1B3W2HLEeZGsQp9SNnE9qtXsY5tU52nECFZqGJGFH6xBsc9yCPYSRbQr48H3jGzY2M5gN2fVyFwYfMwBFnnMj2DnjzAnpaDh1QMPaOaZ13EoMZ8SrpseqwbWxz2PmTd2RvrOCf/AHAtEbsRwftNO+G/VXu01nTbjk0jfWf+pPI/WZRptQGGHARx4951/oLXLpvUWm3Ebbc1n+44/eBr0IQgEIQgMsKtPW1jkBVBJY+BMW9a+oG631NmqyNPX9Na+D95oPxI6o2g6Iaq2w2oOw/l5mMPqFOQvcwGryCMcE95W22vyAcD7SRa4yTnJkPD3WbKlJaBJ6fpn1+o2M21FGWb2EmmlEJWhSE+55MRo0NFXy0JAP4294t9SNO+4AN/1gN8sQPYzzU2Fa9uRj2EjvrypZgoGfeeaTfqLGtsH0+PvARYGekYrbcfGI5R0lzh7X258CWH8mMYEcr7cntAjV6TTpkFNxHkx9KqAcrWPvFfzZHOYtCCc4x4xIIWo0Pz8sh3D29pA06PpL28KwxmWFj2V2sRlD7jzG7L3UfUFYEeZQ18zLDJkivVMiGpVBDEHce4lc7+e2e0U1rFMLjI5gXO/fnfzxPEqQMGwcyLp2LLkEnPePqzZ7ED7wH/AKlbOcj2ibOWAXzCp8g54HieqPqGf3gBGGwAMz1GwSCDmLNZX6hGzu3ZAgLbtzI16FlJA5HtJBJZgPMRYfltwcwK/JXnkQbuDkcx23Cvz2aMWVlMYO72xAS6ZbjuJ6tzqRPd5OciebeO8CXRaLCC3DA95adI1baXqFF68/LsVuT7GU6OAmBj7iPU2qT9J5gfStFq3U12ocq6hgfsYucf8OOtDXdJXRXODfpgAOeSnj9O07CAQhCByXr3pH+q6EDO1qzlTMj1PSNRVaV28gdx5n0Fq6fnVlSMg9xOZ1nQ63cttBwD2EqMSr6Tqb7G3cZPJi30q6U/JpOXx9bTt/UKVdN05asKLXO1V85nG2IteTbaFYjPfkyKZbdTpy7YHgAynvuIYuT38SZ1HVW31qjvuVP5sStqrOouC54gStFR/EMbLe3gS1rrCplcYHieaOoUrgJkD9o5c2WK14I94DYb6uY4pBBziRixLx6tlz9QyPaRS1AH4W5ithVt2TGDnedvaPDdtBgOMgvpIcfV4lPfU6MVJyPeWwYbeTzImpQ4bmBV25wF28DzEN9HuDHbh9JyeZHTUfy2j8iJUTNFqNjYPPMtlYMmZS0KFtVuCJPrfJIBwYExASygCPXph8Lnt5jGmsAfLnnxJTIXfIbOZFMLaUbDef2jtb4B7MDG7EIfG0j7wG5PuPaVCq1HzGNnA8GGqpVVVlOeZ6p3fygxh8q2PHsZFN2170IP9pAd7aHCv2z3ljYfqUZGT4kfXVs9eAM4lQyDliO+OcT2xQDuQYB5kWknJPOR3kpTuBUt9OPED2sK6s+Dhe8bBKtuBhWrJnaThuDAeQYHa+geqnpvV6LmfFbnZZnttM3AEEAg5B7T5p0j7QFycTevROtOu9NaOxm3Oi/LY5zyvEC9hCEDw9jiQjjFh44kwqM5kd9LUDZYE+txgn3lwYl8RNS561ZWOFVRgZnFX3MTNg9WekqeqXHULuS3GDjzOVPpCvTE/MUt92kRwvNtR5O72kvRaVqVFjcMRwJ3Wl6JpKVz8hQfJxOY6kUbW2CsYQHAEKjbmJwGI94rGB9p4EHHeObBgbu0BlCTk4AgpAJA7xWFDED8MAASc9pFKGMY/WO1qSeM4jKrljF7yg2j9YEj5YHjmJsUN+caS4jhjFkk4YdpRC6hQhTKDDefvKdk7jE6PUJ81cAY45lLrqW0/wBRGQ3YwhrSo7EBSTiPrYVc88ieVk06YN2d+0ZRvq57wLJdSuANsl03gIMGVScqGXn3i1sKniBfVN82oktuIjWcfi7SHp9Utec8Zj4tWwE5kALSlpI/DHSyWbmxuOJGYktgdp41hVeOIUEbl7jj9ohbMEjdkZnqDecKfGTBascmVELUKarsjgNFUjaSc5X2j2rwygRhmNaDjII8QPS4V8qSAfBgCCeDzEmwXHG3HE8qrbsMZ/eBKr3gY8GbD8KNY3+k3UWdltyD/aZb0zp2v1FipVp2fPG4jAms+lemN0vQV0n/AJGO5z94R2+YSEl7BQMwgTYEZhCFV+q0qsxMp9doQc5UETpXXOZQ9Z1H8LRY6KbHHO3PeVHJ9WpGl0t1pfaFUkTN7GDOzNySczqPVWp1nyR88Itd771AJ3D7GcyrLtxjmRcNcg/f7RaqW4JHvPD7kT1jngCQI/m+ocRRQMNw/SAA7HmL2/QSO0KZPfj9oDJUg8RW0AZngyw78eYHi1N3MerZax9eSB4hXYCNoP5ExNykDDESofe6qxgSMeOJXX1rdeK2OVLcR7bheJHcMrhh/KcwF9c038N8ldu1McH7ypcbDnnM7jr+hbX9BTUUjJCh/wDM4cMzgK3OBgQHqLMAsDwe4jjEZBEg81tkfpJNVm9ceRAe3hckjiOaa4ZwD3jS4zyM/ae/TuyBAssA4KnOe8RaBjaPMKnAAyPHiKZc8iRTartOBFhjnBhz9szxjgjI5IlRIq6Tbqk+YucHgYkzT+mLmGCGOftO49DdPp1HRarNm8knOR25nX09IRedgAmozWW6T0nsAPy8/mJeaD0wtbBxUMjyRNAXpijsBj8o6uhCd5Dqh6f0oKBuXYV8DzLaugoQB+GO6/pZ1VSrXqLaGU5DVHBknT6U1UolljWso5du5hYaFZxCTAgA7QgLhCEikspJzKfqlIsYEqDjwZdSu6ihKvz3EDJPiHYo19FCAgImf1nKqcYGJf8Ardh/rTDdlggDc5xOeQAjJMB5BuOCIt1GO0RVgjesdZcrnmRTYA5iXZR+HP3nhJnqD9IDfJ/xGyGDcCSLQoPfmMsSSM8wgwfxE+fES7FmySSIvJXnHH3idw3DviUKyNu0TwqWTCj84qxlJ+gYH2jYcISYHc+lVXUdHCWnITKkGcn6z6Gug1Q1OlXbRYeQP5TOl+HmbU1SYOMgzpOp9Lo12msovUFX4/L7yp5rEVUMcE8zwBq3DDxLrr/QdT0rVsNpenOVsUePvK3YXGW5MihW3cmODOYwV2nHPMWrHseYE2q0ZGI/W4J57GV6EqZM+YGQbQBnvAkMvGB3Hb7xkc5J4xHa3BADcGMWghvdfaQbF8KCl/p5h5ruYTuQoA4Ezn4Oi5dDqyRjTtYNuf6sczR5UESclh7CKhCiEIQCEIQCEIQCQupLmkt7SbEXp8yplPkQMF9SU7/UGpJOAzZzKSw7GIPIzOv9c6J9L1ZrApw6/uJxtn1k+DAcrsC8dljqWs4wqnA8iRaVLsFJGDxkyQ5OltKZVh5APeB4bVdtuMRLEqMZIibWSwnYmzJyBntHXDqoYruXyR4gNYye+YrGeMTzeinjzPPmjPBgL+WzZGZ4ajWM5jfzTng9578wYwSSfvAesYAAKB940a0fJP4hPFOQf2ieQcZgaN8ONMv+lWuq/U1hBPvOqfTPuORkHxKT4e6e2noq7gR8xiwE60Vu3gzTKiu6etoK2VgqRggicZ6j9HJYxs6eny7O+3spmpnTnvGNRpBao+nkeYVglvQ+prYam0j7ge+OJH6h0vU6BUNynn+b7zc79DuONko+vdDGs0ltbJzjjjzJCsgVsjwCIsOAAD2PtHNdo7dHqHptUgqYyoyOZFSAAMEHiPISwIPeRUxxg5k/pyNfraKgMl3UY/vA3P0Hoa9D6c0iIpVnQO2e+TOikfQjbpqxjGFAxJEGCEIQCEIQCEIQCEIQCEIQOO+IPR/4zpr3Vrl0GeBMYurK2MDPpDX0i/S2IV3ZU8TDvV3Sbel6hnegitzww7CBzYHfEUMt94kMD9I7jzHFIFZGOc94HtFQsch2CADOTLHRVCjTvZc5CMMBfeVRU57ySrX3UNXWSUA5gQ7T9Z29sxo5yCY6w2ceYgqe5MBAySTFICQSZ6qnEcQDHeB6g5GfMs+kdLs6lrk0yjC92b2E86f0y3WMoRT37maN6W6EdKm5wN57nEDoOj0pRp6ql7IoUCX9SjAwJE0+iRADg5ktaivYy1Cyo84jNiDnB5jpD8T0J5bvIqENOWPPaJfQqwOQeZZYEJakZt6w9Hrr1aygbbR2+8zPXdE12isKW6dxg4yBmfSL0o/cSHd0rT2n6qlJ9yJBgPTfTvUtdaoqoKVk8s4wJq/o30npumotltYsv82MO35Tpquk0Jj6QMe0noi1qAoxA9RQowJ7CEKIQhAIQhAIQhAIQhAIQhA8b8JnIeuUR+kXb0VuPIzCEDE8YYxysf7LH/tCEBD9hHKGZUfaSOPBhCBG7mejsYQgJb8MlaFQblyAYQgaH6eRAEwq/pO40QA24AhCBdV9hFQhAIQhAIQhAIQhAIQhAIQhAIQhAIQhAIQhA/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hu-HU" altLang="hu-HU"/>
          </a:p>
        </p:txBody>
      </p:sp>
      <p:sp>
        <p:nvSpPr>
          <p:cNvPr id="8198" name="AutoShape 6" descr="data:image/jpg;base64,/9j/4AAQSkZJRgABAQAAAQABAAD/2wBDAAkGBwgHBgkIBwgKCgkLDRYPDQwMDRsUFRAWIB0iIiAdHx8kKDQsJCYxJx8fLT0tMTU3Ojo6Iys/RD84QzQ5Ojf/2wBDAQoKCg0MDRoPDxo3JR8lNzc3Nzc3Nzc3Nzc3Nzc3Nzc3Nzc3Nzc3Nzc3Nzc3Nzc3Nzc3Nzc3Nzc3Nzc3Nzc3Nzf/wAARCADCAQMDASIAAhEBAxEB/8QAHAAAAQUBAQEAAAAAAAAAAAAAAAIDBAUHBgEI/8QANhAAAgIBAwMCBAQFBAIDAAAAAQIAAxEEEiEFMUEGUQcTImEycZGhFEJSgdEVIzNiQ7FTcsH/xAAWAQEBAQAAAAAAAAAAAAAAAAAAAQL/xAAYEQEBAQEBAAAAAAAAAAAAAAAAEQEhMf/aAAwDAQACEQMRAD8A3CEIQCEIQCEIQCEIQCEIQCEIQCEIQCEIQCEIQCEIQCEIQCEIQCEIQCEIQCEIQCEIQCEIQCEIQCEIQCEIQCEIQCEIQCEIQCEIQCEIQCEIQCEIQCEIQCEIQCEIQCEIQCEIQCEIQCEIQCEIZgEMxJbwJ4Qcd4C4RsExOp1NOkoa/U2rVUgyzOcAQHoTJ/Vnry7XWNpOmO1OlzguOGs/v4E6v4a6+3WdCdLnLmm0qpP9J5/zA62ErOudc0XQ9MLta5y34K15ZvynND4ldOLAfwWpx+awO4hM+1fxNrBI0fTmP3tsx+wlLd8RetPeGr/hkQf+P5eR+veBrcJnWi+JyhQut0G5/LUvgH+x/wAyTq/iRQtY/hdC5c//ACuAB+kDvITK9d8QuquFGmGmp4/EFzn9e0gWevPUD07F1NQ/7isbv1ga3rNdpNDX8zWaiulfd2AzKFPXfQmsKG+1QDgOazgzINfr9XrLTfq7bLrD/M7ZMYqfJ9swPoPRa/Sa+oW6PUV3IRnKNn9vEkzCOk6y7Q6hLtNa6WA8FTNk9O9WXrHTl1GzY6tsdfuIFnCEoPWHqCnonTbNlyjWWLilO5z749hAtbOo6Ku/5FmroW7+hrAD+kkqwYBlIIPYgz55fVWWWvbaxZ3YszE5JPvJml9SdT0NbU6bV3VVt3CNiBvcJg+n9XdX07N8vX6nJ7g2kg/rLzReu+tUUqHuquJ5HzUyf1GIGuQmT1/EHrPz99nyPlg/gFXH+Z3Xp71To+shav8Ah1RH/G3Zv/qfMC+hCEAhCEAhCEBHJnh4EXiGICVHmeFjnEWTgGcV639UN09DodA2NU4+p/6B/mBc9f8AUmg6JUTe++4j6al7n/Eyr1L6l1XWbCdQ5CZ/26VP0r/kyDqrTc+/UWtZa3JZ2yZW231KSAdz+/tAMYGWz/eaR8IdQwTqNbN/tKFfJ7A8zL3dmUnJ4E6rp3Vh030LZTRhdTrbmWxh32CXAr1l1j/Veu6i4PuorPy6ueMDzKJioPDEmRQ+4EeDFp2+nk5kDm8+eIk2ZwMYidvOCf1jd1rLha03e5gO2PtXI7xldQ4DFmzgcRo12WnNhwvtB0Ax7DxAkUXmys/MzkdsR6v6gQT+UrkvUOQBg9pMS8qRnsftAlO30gE8/eJC4GRwftEs6kjPEcoALgEggQHabPl5Yn9Zovwu1fzTr6d2R9DgZ/MTMdStr2YT8I/edj8KnanrtyEkBqDkf3EDV9VqKtJprNRqHCVVqWZj4EwXr/Vrer9W1GssJxY30Kf5V8Cdh8T/AFALrl6TpmOys7ryD3Pgf2mdqctyZR7Y4PbiNliI4w94zZnEgAMqWUciLpuKc/8A7GaLSma38ngx0KpyS3eBbaW+snDHJPYYzzJtOoai5LaHNVinKsDjBnMK76a4WLyAc4lvXqa9XV8xfpbyntA2P0b11utdPYahlOqoO2wgY3Dw06CY96I6yvSurhrTiq0fLsJ7AZ7/ANpr9diW1rZWwdGGVZTkEQFQhCAQhCAQJx3jD6kLwFJMp/UXVl6X06zV6k4wMJWO7GBC9aerKujaQ1UYbV2DCD+n7mZDfrdTrLrLdQ5d3OSx7xXUNYdbq7dVrHJZjn8vsJXXapnU/wAPWAoHJzAc1ThPpyCSJAIyeMxLWkDNh5iarLLW2oOPeA4VbgZPPtJaVWBAGP8Atr7GNnFCjbyx8xS2scs2dogPsK66i5JP5xpL/YYX3jOo1W9NuMLIh1K4NeTjzIq0FoOSDkz2t8Elh3lfRagIwQPtH3tLE4IwJUS3cFfqIH3kC+9EJcPuX2jGpufbuP4f/cjaUHWagKw+heSBAndNTeGsZe54k/5iKoWwEHxGyUrZVXAA7ASybRrqNGLcpn+nMCOjqEYHa6n9o+lbDTGxMbB355kNKBShAGGMcVyE2BhzAX80EDAOZI0fUNRorfnaawow8iQyhzwcT13xVgjJ9xAka3Uvr9S+p1B3W2HLEeZGsQp9SNnE9qtXsY5tU52nECFZqGJGFH6xBsc9yCPYSRbQr48H3jGzY2M5gN2fVyFwYfMwBFnnMj2DnjzAnpaDh1QMPaOaZ13EoMZ8SrpseqwbWxz2PmTd2RvrOCf/AHAtEbsRwftNO+G/VXu01nTbjk0jfWf+pPI/WZRptQGGHARx4951/oLXLpvUWm3Ebbc1n+44/eBr0IQgEIQgMsKtPW1jkBVBJY+BMW9a+oG631NmqyNPX9Na+D95oPxI6o2g6Iaq2w2oOw/l5mMPqFOQvcwGryCMcE95W22vyAcD7SRa4yTnJkPD3WbKlJaBJ6fpn1+o2M21FGWb2EmmlEJWhSE+55MRo0NFXy0JAP4294t9SNO+4AN/1gN8sQPYzzU2Fa9uRj2EjvrypZgoGfeeaTfqLGtsH0+PvARYGekYrbcfGI5R0lzh7X258CWH8mMYEcr7cntAjV6TTpkFNxHkx9KqAcrWPvFfzZHOYtCCc4x4xIIWo0Pz8sh3D29pA06PpL28KwxmWFj2V2sRlD7jzG7L3UfUFYEeZQ18zLDJkivVMiGpVBDEHce4lc7+e2e0U1rFMLjI5gXO/fnfzxPEqQMGwcyLp2LLkEnPePqzZ7ED7wH/AKlbOcj2ibOWAXzCp8g54HieqPqGf3gBGGwAMz1GwSCDmLNZX6hGzu3ZAgLbtzI16FlJA5HtJBJZgPMRYfltwcwK/JXnkQbuDkcx23Cvz2aMWVlMYO72xAS6ZbjuJ6tzqRPd5OciebeO8CXRaLCC3DA95adI1baXqFF68/LsVuT7GU6OAmBj7iPU2qT9J5gfStFq3U12ocq6hgfsYucf8OOtDXdJXRXODfpgAOeSnj9O07CAQhCByXr3pH+q6EDO1qzlTMj1PSNRVaV28gdx5n0Fq6fnVlSMg9xOZ1nQ63cttBwD2EqMSr6Tqb7G3cZPJi30q6U/JpOXx9bTt/UKVdN05asKLXO1V85nG2IteTbaFYjPfkyKZbdTpy7YHgAynvuIYuT38SZ1HVW31qjvuVP5sStqrOouC54gStFR/EMbLe3gS1rrCplcYHieaOoUrgJkD9o5c2WK14I94DYb6uY4pBBziRixLx6tlz9QyPaRS1AH4W5ithVt2TGDnedvaPDdtBgOMgvpIcfV4lPfU6MVJyPeWwYbeTzImpQ4bmBV25wF28DzEN9HuDHbh9JyeZHTUfy2j8iJUTNFqNjYPPMtlYMmZS0KFtVuCJPrfJIBwYExASygCPXph8Lnt5jGmsAfLnnxJTIXfIbOZFMLaUbDef2jtb4B7MDG7EIfG0j7wG5PuPaVCq1HzGNnA8GGqpVVVlOeZ6p3fygxh8q2PHsZFN2170IP9pAd7aHCv2z3ljYfqUZGT4kfXVs9eAM4lQyDliO+OcT2xQDuQYB5kWknJPOR3kpTuBUt9OPED2sK6s+Dhe8bBKtuBhWrJnaThuDAeQYHa+geqnpvV6LmfFbnZZnttM3AEEAg5B7T5p0j7QFycTevROtOu9NaOxm3Oi/LY5zyvEC9hCEDw9jiQjjFh44kwqM5kd9LUDZYE+txgn3lwYl8RNS561ZWOFVRgZnFX3MTNg9WekqeqXHULuS3GDjzOVPpCvTE/MUt92kRwvNtR5O72kvRaVqVFjcMRwJ3Wl6JpKVz8hQfJxOY6kUbW2CsYQHAEKjbmJwGI94rGB9p4EHHeObBgbu0BlCTk4AgpAJA7xWFDED8MAASc9pFKGMY/WO1qSeM4jKrljF7yg2j9YEj5YHjmJsUN+caS4jhjFkk4YdpRC6hQhTKDDefvKdk7jE6PUJ81cAY45lLrqW0/wBRGQ3YwhrSo7EBSTiPrYVc88ieVk06YN2d+0ZRvq57wLJdSuANsl03gIMGVScqGXn3i1sKniBfVN82oktuIjWcfi7SHp9Utec8Zj4tWwE5kALSlpI/DHSyWbmxuOJGYktgdp41hVeOIUEbl7jj9ohbMEjdkZnqDecKfGTBascmVELUKarsjgNFUjaSc5X2j2rwygRhmNaDjII8QPS4V8qSAfBgCCeDzEmwXHG3HE8qrbsMZ/eBKr3gY8GbD8KNY3+k3UWdltyD/aZb0zp2v1FipVp2fPG4jAms+lemN0vQV0n/AJGO5z94R2+YSEl7BQMwgTYEZhCFV+q0qsxMp9doQc5UETpXXOZQ9Z1H8LRY6KbHHO3PeVHJ9WpGl0t1pfaFUkTN7GDOzNySczqPVWp1nyR88Itd771AJ3D7GcyrLtxjmRcNcg/f7RaqW4JHvPD7kT1jngCQI/m+ocRRQMNw/SAA7HmL2/QSO0KZPfj9oDJUg8RW0AZngyw78eYHi1N3MerZax9eSB4hXYCNoP5ExNykDDESofe6qxgSMeOJXX1rdeK2OVLcR7bheJHcMrhh/KcwF9c038N8ldu1McH7ypcbDnnM7jr+hbX9BTUUjJCh/wDM4cMzgK3OBgQHqLMAsDwe4jjEZBEg81tkfpJNVm9ceRAe3hckjiOaa4ZwD3jS4zyM/ae/TuyBAssA4KnOe8RaBjaPMKnAAyPHiKZc8iRTartOBFhjnBhz9szxjgjI5IlRIq6Tbqk+YucHgYkzT+mLmGCGOftO49DdPp1HRarNm8knOR25nX09IRedgAmozWW6T0nsAPy8/mJeaD0wtbBxUMjyRNAXpijsBj8o6uhCd5Dqh6f0oKBuXYV8DzLaugoQB+GO6/pZ1VSrXqLaGU5DVHBknT6U1UolljWso5du5hYaFZxCTAgA7QgLhCEikspJzKfqlIsYEqDjwZdSu6ihKvz3EDJPiHYo19FCAgImf1nKqcYGJf8Ardh/rTDdlggDc5xOeQAjJMB5BuOCIt1GO0RVgjesdZcrnmRTYA5iXZR+HP3nhJnqD9IDfJ/xGyGDcCSLQoPfmMsSSM8wgwfxE+fES7FmySSIvJXnHH3idw3DviUKyNu0TwqWTCj84qxlJ+gYH2jYcISYHc+lVXUdHCWnITKkGcn6z6Gug1Q1OlXbRYeQP5TOl+HmbU1SYOMgzpOp9Lo12msovUFX4/L7yp5rEVUMcE8zwBq3DDxLrr/QdT0rVsNpenOVsUePvK3YXGW5MihW3cmODOYwV2nHPMWrHseYE2q0ZGI/W4J57GV6EqZM+YGQbQBnvAkMvGB3Hb7xkc5J4xHa3BADcGMWghvdfaQbF8KCl/p5h5ruYTuQoA4Ezn4Oi5dDqyRjTtYNuf6sczR5UESclh7CKhCiEIQCEIQCEIQCQupLmkt7SbEXp8yplPkQMF9SU7/UGpJOAzZzKSw7GIPIzOv9c6J9L1ZrApw6/uJxtn1k+DAcrsC8dljqWs4wqnA8iRaVLsFJGDxkyQ5OltKZVh5APeB4bVdtuMRLEqMZIibWSwnYmzJyBntHXDqoYruXyR4gNYye+YrGeMTzeinjzPPmjPBgL+WzZGZ4ajWM5jfzTng9578wYwSSfvAesYAAKB940a0fJP4hPFOQf2ieQcZgaN8ONMv+lWuq/U1hBPvOqfTPuORkHxKT4e6e2noq7gR8xiwE60Vu3gzTKiu6etoK2VgqRggicZ6j9HJYxs6eny7O+3spmpnTnvGNRpBao+nkeYVglvQ+prYam0j7ge+OJH6h0vU6BUNynn+b7zc79DuONko+vdDGs0ltbJzjjjzJCsgVsjwCIsOAAD2PtHNdo7dHqHptUgqYyoyOZFSAAMEHiPISwIPeRUxxg5k/pyNfraKgMl3UY/vA3P0Hoa9D6c0iIpVnQO2e+TOikfQjbpqxjGFAxJEGCEIQCEIQCEIQCEIQCEIQOO+IPR/4zpr3Vrl0GeBMYurK2MDPpDX0i/S2IV3ZU8TDvV3Sbel6hnegitzww7CBzYHfEUMt94kMD9I7jzHFIFZGOc94HtFQsch2CADOTLHRVCjTvZc5CMMBfeVRU57ySrX3UNXWSUA5gQ7T9Z29sxo5yCY6w2ceYgqe5MBAySTFICQSZ6qnEcQDHeB6g5GfMs+kdLs6lrk0yjC92b2E86f0y3WMoRT37maN6W6EdKm5wN57nEDoOj0pRp6ql7IoUCX9SjAwJE0+iRADg5ktaivYy1Cyo84jNiDnB5jpD8T0J5bvIqENOWPPaJfQqwOQeZZYEJakZt6w9Hrr1aygbbR2+8zPXdE12isKW6dxg4yBmfSL0o/cSHd0rT2n6qlJ9yJBgPTfTvUtdaoqoKVk8s4wJq/o30npumotltYsv82MO35Tpquk0Jj6QMe0noi1qAoxA9RQowJ7CEKIQhAIQhAIQhAIQhAIQhA8b8JnIeuUR+kXb0VuPIzCEDE8YYxysf7LH/tCEBD9hHKGZUfaSOPBhCBG7mejsYQgJb8MlaFQblyAYQgaH6eRAEwq/pO40QA24AhCBdV9hFQhAIQhAIQhAIQhAIQhAIQhAIQhAIQhAIQhA/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hu-HU" altLang="hu-HU"/>
          </a:p>
        </p:txBody>
      </p:sp>
      <p:sp>
        <p:nvSpPr>
          <p:cNvPr id="8199" name="AutoShape 8" descr="data:image/jpg;base64,/9j/4AAQSkZJRgABAQAAAQABAAD/2wBDAAkGBwgHBgkIBwgKCgkLDRYPDQwMDRsUFRAWIB0iIiAdHx8kKDQsJCYxJx8fLT0tMTU3Ojo6Iys/RD84QzQ5Ojf/2wBDAQoKCg0MDRoPDxo3JR8lNzc3Nzc3Nzc3Nzc3Nzc3Nzc3Nzc3Nzc3Nzc3Nzc3Nzc3Nzc3Nzc3Nzc3Nzc3Nzc3Nzf/wAARCADCAQMDASIAAhEBAxEB/8QAHAAAAQUBAQEAAAAAAAAAAAAAAAIDBAUHBgEI/8QANhAAAgIBAwMCBAQFBAIDAAAAAQIAAxEEEiEFMUEGUQcTImEycZGhFEJSgdEVIzNiQ7FTcsH/xAAWAQEBAQAAAAAAAAAAAAAAAAAAAQL/xAAYEQEBAQEBAAAAAAAAAAAAAAAAEQEhMf/aAAwDAQACEQMRAD8A3CEIQCEIQCEIQCEIQCEIQCEIQCEIQCEIQCEIQCEIQCEIQCEIQCEIQCEIQCEIQCEIQCEIQCEIQCEIQCEIQCEIQCEIQCEIQCEIQCEIQCEIQCEIQCEIQCEIQCEIQCEIQCEIQCEIQCEIQCEIZgEMxJbwJ4Qcd4C4RsExOp1NOkoa/U2rVUgyzOcAQHoTJ/Vnry7XWNpOmO1OlzguOGs/v4E6v4a6+3WdCdLnLmm0qpP9J5/zA62ErOudc0XQ9MLta5y34K15ZvynND4ldOLAfwWpx+awO4hM+1fxNrBI0fTmP3tsx+wlLd8RetPeGr/hkQf+P5eR+veBrcJnWi+JyhQut0G5/LUvgH+x/wAyTq/iRQtY/hdC5c//ACuAB+kDvITK9d8QuquFGmGmp4/EFzn9e0gWevPUD07F1NQ/7isbv1ga3rNdpNDX8zWaiulfd2AzKFPXfQmsKG+1QDgOazgzINfr9XrLTfq7bLrD/M7ZMYqfJ9swPoPRa/Sa+oW6PUV3IRnKNn9vEkzCOk6y7Q6hLtNa6WA8FTNk9O9WXrHTl1GzY6tsdfuIFnCEoPWHqCnonTbNlyjWWLilO5z749hAtbOo6Ku/5FmroW7+hrAD+kkqwYBlIIPYgz55fVWWWvbaxZ3YszE5JPvJml9SdT0NbU6bV3VVt3CNiBvcJg+n9XdX07N8vX6nJ7g2kg/rLzReu+tUUqHuquJ5HzUyf1GIGuQmT1/EHrPz99nyPlg/gFXH+Z3Xp71To+shav8Ah1RH/G3Zv/qfMC+hCEAhCEAhCEBHJnh4EXiGICVHmeFjnEWTgGcV639UN09DodA2NU4+p/6B/mBc9f8AUmg6JUTe++4j6al7n/Eyr1L6l1XWbCdQ5CZ/26VP0r/kyDqrTc+/UWtZa3JZ2yZW231KSAdz+/tAMYGWz/eaR8IdQwTqNbN/tKFfJ7A8zL3dmUnJ4E6rp3Vh030LZTRhdTrbmWxh32CXAr1l1j/Veu6i4PuorPy6ueMDzKJioPDEmRQ+4EeDFp2+nk5kDm8+eIk2ZwMYidvOCf1jd1rLha03e5gO2PtXI7xldQ4DFmzgcRo12WnNhwvtB0Ax7DxAkUXmys/MzkdsR6v6gQT+UrkvUOQBg9pMS8qRnsftAlO30gE8/eJC4GRwftEs6kjPEcoALgEggQHabPl5Yn9Zovwu1fzTr6d2R9DgZ/MTMdStr2YT8I/edj8KnanrtyEkBqDkf3EDV9VqKtJprNRqHCVVqWZj4EwXr/Vrer9W1GssJxY30Kf5V8Cdh8T/AFALrl6TpmOys7ryD3Pgf2mdqctyZR7Y4PbiNliI4w94zZnEgAMqWUciLpuKc/8A7GaLSma38ngx0KpyS3eBbaW+snDHJPYYzzJtOoai5LaHNVinKsDjBnMK76a4WLyAc4lvXqa9XV8xfpbyntA2P0b11utdPYahlOqoO2wgY3Dw06CY96I6yvSurhrTiq0fLsJ7AZ7/ANpr9diW1rZWwdGGVZTkEQFQhCAQhCAQJx3jD6kLwFJMp/UXVl6X06zV6k4wMJWO7GBC9aerKujaQ1UYbV2DCD+n7mZDfrdTrLrLdQ5d3OSx7xXUNYdbq7dVrHJZjn8vsJXXapnU/wAPWAoHJzAc1ThPpyCSJAIyeMxLWkDNh5iarLLW2oOPeA4VbgZPPtJaVWBAGP8Atr7GNnFCjbyx8xS2scs2dogPsK66i5JP5xpL/YYX3jOo1W9NuMLIh1K4NeTjzIq0FoOSDkz2t8Elh3lfRagIwQPtH3tLE4IwJUS3cFfqIH3kC+9EJcPuX2jGpufbuP4f/cjaUHWagKw+heSBAndNTeGsZe54k/5iKoWwEHxGyUrZVXAA7ASybRrqNGLcpn+nMCOjqEYHa6n9o+lbDTGxMbB355kNKBShAGGMcVyE2BhzAX80EDAOZI0fUNRorfnaawow8iQyhzwcT13xVgjJ9xAka3Uvr9S+p1B3W2HLEeZGsQp9SNnE9qtXsY5tU52nECFZqGJGFH6xBsc9yCPYSRbQr48H3jGzY2M5gN2fVyFwYfMwBFnnMj2DnjzAnpaDh1QMPaOaZ13EoMZ8SrpseqwbWxz2PmTd2RvrOCf/AHAtEbsRwftNO+G/VXu01nTbjk0jfWf+pPI/WZRptQGGHARx4951/oLXLpvUWm3Ebbc1n+44/eBr0IQgEIQgMsKtPW1jkBVBJY+BMW9a+oG631NmqyNPX9Na+D95oPxI6o2g6Iaq2w2oOw/l5mMPqFOQvcwGryCMcE95W22vyAcD7SRa4yTnJkPD3WbKlJaBJ6fpn1+o2M21FGWb2EmmlEJWhSE+55MRo0NFXy0JAP4294t9SNO+4AN/1gN8sQPYzzU2Fa9uRj2EjvrypZgoGfeeaTfqLGtsH0+PvARYGekYrbcfGI5R0lzh7X258CWH8mMYEcr7cntAjV6TTpkFNxHkx9KqAcrWPvFfzZHOYtCCc4x4xIIWo0Pz8sh3D29pA06PpL28KwxmWFj2V2sRlD7jzG7L3UfUFYEeZQ18zLDJkivVMiGpVBDEHce4lc7+e2e0U1rFMLjI5gXO/fnfzxPEqQMGwcyLp2LLkEnPePqzZ7ED7wH/AKlbOcj2ibOWAXzCp8g54HieqPqGf3gBGGwAMz1GwSCDmLNZX6hGzu3ZAgLbtzI16FlJA5HtJBJZgPMRYfltwcwK/JXnkQbuDkcx23Cvz2aMWVlMYO72xAS6ZbjuJ6tzqRPd5OciebeO8CXRaLCC3DA95adI1baXqFF68/LsVuT7GU6OAmBj7iPU2qT9J5gfStFq3U12ocq6hgfsYucf8OOtDXdJXRXODfpgAOeSnj9O07CAQhCByXr3pH+q6EDO1qzlTMj1PSNRVaV28gdx5n0Fq6fnVlSMg9xOZ1nQ63cttBwD2EqMSr6Tqb7G3cZPJi30q6U/JpOXx9bTt/UKVdN05asKLXO1V85nG2IteTbaFYjPfkyKZbdTpy7YHgAynvuIYuT38SZ1HVW31qjvuVP5sStqrOouC54gStFR/EMbLe3gS1rrCplcYHieaOoUrgJkD9o5c2WK14I94DYb6uY4pBBziRixLx6tlz9QyPaRS1AH4W5ithVt2TGDnedvaPDdtBgOMgvpIcfV4lPfU6MVJyPeWwYbeTzImpQ4bmBV25wF28DzEN9HuDHbh9JyeZHTUfy2j8iJUTNFqNjYPPMtlYMmZS0KFtVuCJPrfJIBwYExASygCPXph8Lnt5jGmsAfLnnxJTIXfIbOZFMLaUbDef2jtb4B7MDG7EIfG0j7wG5PuPaVCq1HzGNnA8GGqpVVVlOeZ6p3fygxh8q2PHsZFN2170IP9pAd7aHCv2z3ljYfqUZGT4kfXVs9eAM4lQyDliO+OcT2xQDuQYB5kWknJPOR3kpTuBUt9OPED2sK6s+Dhe8bBKtuBhWrJnaThuDAeQYHa+geqnpvV6LmfFbnZZnttM3AEEAg5B7T5p0j7QFycTevROtOu9NaOxm3Oi/LY5zyvEC9hCEDw9jiQjjFh44kwqM5kd9LUDZYE+txgn3lwYl8RNS561ZWOFVRgZnFX3MTNg9WekqeqXHULuS3GDjzOVPpCvTE/MUt92kRwvNtR5O72kvRaVqVFjcMRwJ3Wl6JpKVz8hQfJxOY6kUbW2CsYQHAEKjbmJwGI94rGB9p4EHHeObBgbu0BlCTk4AgpAJA7xWFDED8MAASc9pFKGMY/WO1qSeM4jKrljF7yg2j9YEj5YHjmJsUN+caS4jhjFkk4YdpRC6hQhTKDDefvKdk7jE6PUJ81cAY45lLrqW0/wBRGQ3YwhrSo7EBSTiPrYVc88ieVk06YN2d+0ZRvq57wLJdSuANsl03gIMGVScqGXn3i1sKniBfVN82oktuIjWcfi7SHp9Utec8Zj4tWwE5kALSlpI/DHSyWbmxuOJGYktgdp41hVeOIUEbl7jj9ohbMEjdkZnqDecKfGTBascmVELUKarsjgNFUjaSc5X2j2rwygRhmNaDjII8QPS4V8qSAfBgCCeDzEmwXHG3HE8qrbsMZ/eBKr3gY8GbD8KNY3+k3UWdltyD/aZb0zp2v1FipVp2fPG4jAms+lemN0vQV0n/AJGO5z94R2+YSEl7BQMwgTYEZhCFV+q0qsxMp9doQc5UETpXXOZQ9Z1H8LRY6KbHHO3PeVHJ9WpGl0t1pfaFUkTN7GDOzNySczqPVWp1nyR88Itd771AJ3D7GcyrLtxjmRcNcg/f7RaqW4JHvPD7kT1jngCQI/m+ocRRQMNw/SAA7HmL2/QSO0KZPfj9oDJUg8RW0AZngyw78eYHi1N3MerZax9eSB4hXYCNoP5ExNykDDESofe6qxgSMeOJXX1rdeK2OVLcR7bheJHcMrhh/KcwF9c038N8ldu1McH7ypcbDnnM7jr+hbX9BTUUjJCh/wDM4cMzgK3OBgQHqLMAsDwe4jjEZBEg81tkfpJNVm9ceRAe3hckjiOaa4ZwD3jS4zyM/ae/TuyBAssA4KnOe8RaBjaPMKnAAyPHiKZc8iRTartOBFhjnBhz9szxjgjI5IlRIq6Tbqk+YucHgYkzT+mLmGCGOftO49DdPp1HRarNm8knOR25nX09IRedgAmozWW6T0nsAPy8/mJeaD0wtbBxUMjyRNAXpijsBj8o6uhCd5Dqh6f0oKBuXYV8DzLaugoQB+GO6/pZ1VSrXqLaGU5DVHBknT6U1UolljWso5du5hYaFZxCTAgA7QgLhCEikspJzKfqlIsYEqDjwZdSu6ihKvz3EDJPiHYo19FCAgImf1nKqcYGJf8Ardh/rTDdlggDc5xOeQAjJMB5BuOCIt1GO0RVgjesdZcrnmRTYA5iXZR+HP3nhJnqD9IDfJ/xGyGDcCSLQoPfmMsSSM8wgwfxE+fES7FmySSIvJXnHH3idw3DviUKyNu0TwqWTCj84qxlJ+gYH2jYcISYHc+lVXUdHCWnITKkGcn6z6Gug1Q1OlXbRYeQP5TOl+HmbU1SYOMgzpOp9Lo12msovUFX4/L7yp5rEVUMcE8zwBq3DDxLrr/QdT0rVsNpenOVsUePvK3YXGW5MihW3cmODOYwV2nHPMWrHseYE2q0ZGI/W4J57GV6EqZM+YGQbQBnvAkMvGB3Hb7xkc5J4xHa3BADcGMWghvdfaQbF8KCl/p5h5ruYTuQoA4Ezn4Oi5dDqyRjTtYNuf6sczR5UESclh7CKhCiEIQCEIQCEIQCQupLmkt7SbEXp8yplPkQMF9SU7/UGpJOAzZzKSw7GIPIzOv9c6J9L1ZrApw6/uJxtn1k+DAcrsC8dljqWs4wqnA8iRaVLsFJGDxkyQ5OltKZVh5APeB4bVdtuMRLEqMZIibWSwnYmzJyBntHXDqoYruXyR4gNYye+YrGeMTzeinjzPPmjPBgL+WzZGZ4ajWM5jfzTng9578wYwSSfvAesYAAKB940a0fJP4hPFOQf2ieQcZgaN8ONMv+lWuq/U1hBPvOqfTPuORkHxKT4e6e2noq7gR8xiwE60Vu3gzTKiu6etoK2VgqRggicZ6j9HJYxs6eny7O+3spmpnTnvGNRpBao+nkeYVglvQ+prYam0j7ge+OJH6h0vU6BUNynn+b7zc79DuONko+vdDGs0ltbJzjjjzJCsgVsjwCIsOAAD2PtHNdo7dHqHptUgqYyoyOZFSAAMEHiPISwIPeRUxxg5k/pyNfraKgMl3UY/vA3P0Hoa9D6c0iIpVnQO2e+TOikfQjbpqxjGFAxJEGCEIQCEIQCEIQCEIQCEIQOO+IPR/4zpr3Vrl0GeBMYurK2MDPpDX0i/S2IV3ZU8TDvV3Sbel6hnegitzww7CBzYHfEUMt94kMD9I7jzHFIFZGOc94HtFQsch2CADOTLHRVCjTvZc5CMMBfeVRU57ySrX3UNXWSUA5gQ7T9Z29sxo5yCY6w2ceYgqe5MBAySTFICQSZ6qnEcQDHeB6g5GfMs+kdLs6lrk0yjC92b2E86f0y3WMoRT37maN6W6EdKm5wN57nEDoOj0pRp6ql7IoUCX9SjAwJE0+iRADg5ktaivYy1Cyo84jNiDnB5jpD8T0J5bvIqENOWPPaJfQqwOQeZZYEJakZt6w9Hrr1aygbbR2+8zPXdE12isKW6dxg4yBmfSL0o/cSHd0rT2n6qlJ9yJBgPTfTvUtdaoqoKVk8s4wJq/o30npumotltYsv82MO35Tpquk0Jj6QMe0noi1qAoxA9RQowJ7CEKIQhAIQhAIQhAIQhAIQhA8b8JnIeuUR+kXb0VuPIzCEDE8YYxysf7LH/tCEBD9hHKGZUfaSOPBhCBG7mejsYQgJb8MlaFQblyAYQgaH6eRAEwq/pO40QA24AhCBdV9hFQhAIQhAIQhAIQhAIQhAIQhAIQhAIQhAIQhA/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hu-HU" altLang="hu-HU"/>
          </a:p>
        </p:txBody>
      </p:sp>
      <p:sp>
        <p:nvSpPr>
          <p:cNvPr id="8200" name="AutoShape 10" descr="data:image/jpg;base64,/9j/4AAQSkZJRgABAQAAAQABAAD/2wBDAAkGBwgHBgkIBwgKCgkLDRYPDQwMDRsUFRAWIB0iIiAdHx8kKDQsJCYxJx8fLT0tMTU3Ojo6Iys/RD84QzQ5Ojf/2wBDAQoKCg0MDRoPDxo3JR8lNzc3Nzc3Nzc3Nzc3Nzc3Nzc3Nzc3Nzc3Nzc3Nzc3Nzc3Nzc3Nzc3Nzc3Nzc3Nzc3Nzf/wAARCADCAQMDASIAAhEBAxEB/8QAHAAAAQUBAQEAAAAAAAAAAAAAAAIDBAUHBgEI/8QANhAAAgIBAwMCBAQFBAIDAAAAAQIAAxEEEiEFMUEGUQcTImEycZGhFEJSgdEVIzNiQ7FTcsH/xAAWAQEBAQAAAAAAAAAAAAAAAAAAAQL/xAAYEQEBAQEBAAAAAAAAAAAAAAAAEQEhMf/aAAwDAQACEQMRAD8A3CEIQCEIQCEIQCEIQCEIQCEIQCEIQCEIQCEIQCEIQCEIQCEIQCEIQCEIQCEIQCEIQCEIQCEIQCEIQCEIQCEIQCEIQCEIQCEIQCEIQCEIQCEIQCEIQCEIQCEIQCEIQCEIQCEIQCEIQCEIZgEMxJbwJ4Qcd4C4RsExOp1NOkoa/U2rVUgyzOcAQHoTJ/Vnry7XWNpOmO1OlzguOGs/v4E6v4a6+3WdCdLnLmm0qpP9J5/zA62ErOudc0XQ9MLta5y34K15ZvynND4ldOLAfwWpx+awO4hM+1fxNrBI0fTmP3tsx+wlLd8RetPeGr/hkQf+P5eR+veBrcJnWi+JyhQut0G5/LUvgH+x/wAyTq/iRQtY/hdC5c//ACuAB+kDvITK9d8QuquFGmGmp4/EFzn9e0gWevPUD07F1NQ/7isbv1ga3rNdpNDX8zWaiulfd2AzKFPXfQmsKG+1QDgOazgzINfr9XrLTfq7bLrD/M7ZMYqfJ9swPoPRa/Sa+oW6PUV3IRnKNn9vEkzCOk6y7Q6hLtNa6WA8FTNk9O9WXrHTl1GzY6tsdfuIFnCEoPWHqCnonTbNlyjWWLilO5z749hAtbOo6Ku/5FmroW7+hrAD+kkqwYBlIIPYgz55fVWWWvbaxZ3YszE5JPvJml9SdT0NbU6bV3VVt3CNiBvcJg+n9XdX07N8vX6nJ7g2kg/rLzReu+tUUqHuquJ5HzUyf1GIGuQmT1/EHrPz99nyPlg/gFXH+Z3Xp71To+shav8Ah1RH/G3Zv/qfMC+hCEAhCEAhCEBHJnh4EXiGICVHmeFjnEWTgGcV639UN09DodA2NU4+p/6B/mBc9f8AUmg6JUTe++4j6al7n/Eyr1L6l1XWbCdQ5CZ/26VP0r/kyDqrTc+/UWtZa3JZ2yZW231KSAdz+/tAMYGWz/eaR8IdQwTqNbN/tKFfJ7A8zL3dmUnJ4E6rp3Vh030LZTRhdTrbmWxh32CXAr1l1j/Veu6i4PuorPy6ueMDzKJioPDEmRQ+4EeDFp2+nk5kDm8+eIk2ZwMYidvOCf1jd1rLha03e5gO2PtXI7xldQ4DFmzgcRo12WnNhwvtB0Ax7DxAkUXmys/MzkdsR6v6gQT+UrkvUOQBg9pMS8qRnsftAlO30gE8/eJC4GRwftEs6kjPEcoALgEggQHabPl5Yn9Zovwu1fzTr6d2R9DgZ/MTMdStr2YT8I/edj8KnanrtyEkBqDkf3EDV9VqKtJprNRqHCVVqWZj4EwXr/Vrer9W1GssJxY30Kf5V8Cdh8T/AFALrl6TpmOys7ryD3Pgf2mdqctyZR7Y4PbiNliI4w94zZnEgAMqWUciLpuKc/8A7GaLSma38ngx0KpyS3eBbaW+snDHJPYYzzJtOoai5LaHNVinKsDjBnMK76a4WLyAc4lvXqa9XV8xfpbyntA2P0b11utdPYahlOqoO2wgY3Dw06CY96I6yvSurhrTiq0fLsJ7AZ7/ANpr9diW1rZWwdGGVZTkEQFQhCAQhCAQJx3jD6kLwFJMp/UXVl6X06zV6k4wMJWO7GBC9aerKujaQ1UYbV2DCD+n7mZDfrdTrLrLdQ5d3OSx7xXUNYdbq7dVrHJZjn8vsJXXapnU/wAPWAoHJzAc1ThPpyCSJAIyeMxLWkDNh5iarLLW2oOPeA4VbgZPPtJaVWBAGP8Atr7GNnFCjbyx8xS2scs2dogPsK66i5JP5xpL/YYX3jOo1W9NuMLIh1K4NeTjzIq0FoOSDkz2t8Elh3lfRagIwQPtH3tLE4IwJUS3cFfqIH3kC+9EJcPuX2jGpufbuP4f/cjaUHWagKw+heSBAndNTeGsZe54k/5iKoWwEHxGyUrZVXAA7ASybRrqNGLcpn+nMCOjqEYHa6n9o+lbDTGxMbB355kNKBShAGGMcVyE2BhzAX80EDAOZI0fUNRorfnaawow8iQyhzwcT13xVgjJ9xAka3Uvr9S+p1B3W2HLEeZGsQp9SNnE9qtXsY5tU52nECFZqGJGFH6xBsc9yCPYSRbQr48H3jGzY2M5gN2fVyFwYfMwBFnnMj2DnjzAnpaDh1QMPaOaZ13EoMZ8SrpseqwbWxz2PmTd2RvrOCf/AHAtEbsRwftNO+G/VXu01nTbjk0jfWf+pPI/WZRptQGGHARx4951/oLXLpvUWm3Ebbc1n+44/eBr0IQgEIQgMsKtPW1jkBVBJY+BMW9a+oG631NmqyNPX9Na+D95oPxI6o2g6Iaq2w2oOw/l5mMPqFOQvcwGryCMcE95W22vyAcD7SRa4yTnJkPD3WbKlJaBJ6fpn1+o2M21FGWb2EmmlEJWhSE+55MRo0NFXy0JAP4294t9SNO+4AN/1gN8sQPYzzU2Fa9uRj2EjvrypZgoGfeeaTfqLGtsH0+PvARYGekYrbcfGI5R0lzh7X258CWH8mMYEcr7cntAjV6TTpkFNxHkx9KqAcrWPvFfzZHOYtCCc4x4xIIWo0Pz8sh3D29pA06PpL28KwxmWFj2V2sRlD7jzG7L3UfUFYEeZQ18zLDJkivVMiGpVBDEHce4lc7+e2e0U1rFMLjI5gXO/fnfzxPEqQMGwcyLp2LLkEnPePqzZ7ED7wH/AKlbOcj2ibOWAXzCp8g54HieqPqGf3gBGGwAMz1GwSCDmLNZX6hGzu3ZAgLbtzI16FlJA5HtJBJZgPMRYfltwcwK/JXnkQbuDkcx23Cvz2aMWVlMYO72xAS6ZbjuJ6tzqRPd5OciebeO8CXRaLCC3DA95adI1baXqFF68/LsVuT7GU6OAmBj7iPU2qT9J5gfStFq3U12ocq6hgfsYucf8OOtDXdJXRXODfpgAOeSnj9O07CAQhCByXr3pH+q6EDO1qzlTMj1PSNRVaV28gdx5n0Fq6fnVlSMg9xOZ1nQ63cttBwD2EqMSr6Tqb7G3cZPJi30q6U/JpOXx9bTt/UKVdN05asKLXO1V85nG2IteTbaFYjPfkyKZbdTpy7YHgAynvuIYuT38SZ1HVW31qjvuVP5sStqrOouC54gStFR/EMbLe3gS1rrCplcYHieaOoUrgJkD9o5c2WK14I94DYb6uY4pBBziRixLx6tlz9QyPaRS1AH4W5ithVt2TGDnedvaPDdtBgOMgvpIcfV4lPfU6MVJyPeWwYbeTzImpQ4bmBV25wF28DzEN9HuDHbh9JyeZHTUfy2j8iJUTNFqNjYPPMtlYMmZS0KFtVuCJPrfJIBwYExASygCPXph8Lnt5jGmsAfLnnxJTIXfIbOZFMLaUbDef2jtb4B7MDG7EIfG0j7wG5PuPaVCq1HzGNnA8GGqpVVVlOeZ6p3fygxh8q2PHsZFN2170IP9pAd7aHCv2z3ljYfqUZGT4kfXVs9eAM4lQyDliO+OcT2xQDuQYB5kWknJPOR3kpTuBUt9OPED2sK6s+Dhe8bBKtuBhWrJnaThuDAeQYHa+geqnpvV6LmfFbnZZnttM3AEEAg5B7T5p0j7QFycTevROtOu9NaOxm3Oi/LY5zyvEC9hCEDw9jiQjjFh44kwqM5kd9LUDZYE+txgn3lwYl8RNS561ZWOFVRgZnFX3MTNg9WekqeqXHULuS3GDjzOVPpCvTE/MUt92kRwvNtR5O72kvRaVqVFjcMRwJ3Wl6JpKVz8hQfJxOY6kUbW2CsYQHAEKjbmJwGI94rGB9p4EHHeObBgbu0BlCTk4AgpAJA7xWFDED8MAASc9pFKGMY/WO1qSeM4jKrljF7yg2j9YEj5YHjmJsUN+caS4jhjFkk4YdpRC6hQhTKDDefvKdk7jE6PUJ81cAY45lLrqW0/wBRGQ3YwhrSo7EBSTiPrYVc88ieVk06YN2d+0ZRvq57wLJdSuANsl03gIMGVScqGXn3i1sKniBfVN82oktuIjWcfi7SHp9Utec8Zj4tWwE5kALSlpI/DHSyWbmxuOJGYktgdp41hVeOIUEbl7jj9ohbMEjdkZnqDecKfGTBascmVELUKarsjgNFUjaSc5X2j2rwygRhmNaDjII8QPS4V8qSAfBgCCeDzEmwXHG3HE8qrbsMZ/eBKr3gY8GbD8KNY3+k3UWdltyD/aZb0zp2v1FipVp2fPG4jAms+lemN0vQV0n/AJGO5z94R2+YSEl7BQMwgTYEZhCFV+q0qsxMp9doQc5UETpXXOZQ9Z1H8LRY6KbHHO3PeVHJ9WpGl0t1pfaFUkTN7GDOzNySczqPVWp1nyR88Itd771AJ3D7GcyrLtxjmRcNcg/f7RaqW4JHvPD7kT1jngCQI/m+ocRRQMNw/SAA7HmL2/QSO0KZPfj9oDJUg8RW0AZngyw78eYHi1N3MerZax9eSB4hXYCNoP5ExNykDDESofe6qxgSMeOJXX1rdeK2OVLcR7bheJHcMrhh/KcwF9c038N8ldu1McH7ypcbDnnM7jr+hbX9BTUUjJCh/wDM4cMzgK3OBgQHqLMAsDwe4jjEZBEg81tkfpJNVm9ceRAe3hckjiOaa4ZwD3jS4zyM/ae/TuyBAssA4KnOe8RaBjaPMKnAAyPHiKZc8iRTartOBFhjnBhz9szxjgjI5IlRIq6Tbqk+YucHgYkzT+mLmGCGOftO49DdPp1HRarNm8knOR25nX09IRedgAmozWW6T0nsAPy8/mJeaD0wtbBxUMjyRNAXpijsBj8o6uhCd5Dqh6f0oKBuXYV8DzLaugoQB+GO6/pZ1VSrXqLaGU5DVHBknT6U1UolljWso5du5hYaFZxCTAgA7QgLhCEikspJzKfqlIsYEqDjwZdSu6ihKvz3EDJPiHYo19FCAgImf1nKqcYGJf8Ardh/rTDdlggDc5xOeQAjJMB5BuOCIt1GO0RVgjesdZcrnmRTYA5iXZR+HP3nhJnqD9IDfJ/xGyGDcCSLQoPfmMsSSM8wgwfxE+fES7FmySSIvJXnHH3idw3DviUKyNu0TwqWTCj84qxlJ+gYH2jYcISYHc+lVXUdHCWnITKkGcn6z6Gug1Q1OlXbRYeQP5TOl+HmbU1SYOMgzpOp9Lo12msovUFX4/L7yp5rEVUMcE8zwBq3DDxLrr/QdT0rVsNpenOVsUePvK3YXGW5MihW3cmODOYwV2nHPMWrHseYE2q0ZGI/W4J57GV6EqZM+YGQbQBnvAkMvGB3Hb7xkc5J4xHa3BADcGMWghvdfaQbF8KCl/p5h5ruYTuQoA4Ezn4Oi5dDqyRjTtYNuf6sczR5UESclh7CKhCiEIQCEIQCEIQCQupLmkt7SbEXp8yplPkQMF9SU7/UGpJOAzZzKSw7GIPIzOv9c6J9L1ZrApw6/uJxtn1k+DAcrsC8dljqWs4wqnA8iRaVLsFJGDxkyQ5OltKZVh5APeB4bVdtuMRLEqMZIibWSwnYmzJyBntHXDqoYruXyR4gNYye+YrGeMTzeinjzPPmjPBgL+WzZGZ4ajWM5jfzTng9578wYwSSfvAesYAAKB940a0fJP4hPFOQf2ieQcZgaN8ONMv+lWuq/U1hBPvOqfTPuORkHxKT4e6e2noq7gR8xiwE60Vu3gzTKiu6etoK2VgqRggicZ6j9HJYxs6eny7O+3spmpnTnvGNRpBao+nkeYVglvQ+prYam0j7ge+OJH6h0vU6BUNynn+b7zc79DuONko+vdDGs0ltbJzjjjzJCsgVsjwCIsOAAD2PtHNdo7dHqHptUgqYyoyOZFSAAMEHiPISwIPeRUxxg5k/pyNfraKgMl3UY/vA3P0Hoa9D6c0iIpVnQO2e+TOikfQjbpqxjGFAxJEGCEIQCEIQCEIQCEIQCEIQOO+IPR/4zpr3Vrl0GeBMYurK2MDPpDX0i/S2IV3ZU8TDvV3Sbel6hnegitzww7CBzYHfEUMt94kMD9I7jzHFIFZGOc94HtFQsch2CADOTLHRVCjTvZc5CMMBfeVRU57ySrX3UNXWSUA5gQ7T9Z29sxo5yCY6w2ceYgqe5MBAySTFICQSZ6qnEcQDHeB6g5GfMs+kdLs6lrk0yjC92b2E86f0y3WMoRT37maN6W6EdKm5wN57nEDoOj0pRp6ql7IoUCX9SjAwJE0+iRADg5ktaivYy1Cyo84jNiDnB5jpD8T0J5bvIqENOWPPaJfQqwOQeZZYEJakZt6w9Hrr1aygbbR2+8zPXdE12isKW6dxg4yBmfSL0o/cSHd0rT2n6qlJ9yJBgPTfTvUtdaoqoKVk8s4wJq/o30npumotltYsv82MO35Tpquk0Jj6QMe0noi1qAoxA9RQowJ7CEKIQhAIQhAIQhAIQhAIQhA8b8JnIeuUR+kXb0VuPIzCEDE8YYxysf7LH/tCEBD9hHKGZUfaSOPBhCBG7mejsYQgJb8MlaFQblyAYQgaH6eRAEwq/pO40QA24AhCBdV9hFQhAIQhAIQhAIQhAIQhAIQhAIQhAIQhAIQhA//Z"/>
          <p:cNvSpPr>
            <a:spLocks noChangeAspect="1" noChangeArrowheads="1"/>
          </p:cNvSpPr>
          <p:nvPr/>
        </p:nvSpPr>
        <p:spPr bwMode="auto">
          <a:xfrm>
            <a:off x="765175" y="4651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hu-HU" alt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06CCBD05-8762-44F0-BD54-A1C9C6383190}" type="datetime4">
              <a:rPr lang="hu-HU"/>
              <a:pPr>
                <a:defRPr/>
              </a:pPr>
              <a:t>2016. január 3.</a:t>
            </a:fld>
            <a:endParaRPr lang="hu-HU"/>
          </a:p>
        </p:txBody>
      </p:sp>
      <p:sp>
        <p:nvSpPr>
          <p:cNvPr id="8202" name="Dia számának helye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E4DF757-D508-49DC-B63D-0C22A5BC1A21}" type="slidenum">
              <a:rPr lang="hu-HU" altLang="hu-HU" smtClean="0">
                <a:solidFill>
                  <a:srgbClr val="9B9A98"/>
                </a:solidFill>
              </a:rPr>
              <a:pPr/>
              <a:t>1</a:t>
            </a:fld>
            <a:endParaRPr lang="hu-HU" altLang="hu-HU" smtClean="0">
              <a:solidFill>
                <a:srgbClr val="9B9A9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altLang="hu-HU" smtClean="0"/>
              <a:t>5</a:t>
            </a:r>
          </a:p>
        </p:txBody>
      </p:sp>
      <p:sp>
        <p:nvSpPr>
          <p:cNvPr id="1024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hu-HU" altLang="hu-HU" smtClean="0"/>
          </a:p>
        </p:txBody>
      </p:sp>
      <p:pic>
        <p:nvPicPr>
          <p:cNvPr id="10244" name="Picture 2" descr="http://lh3.ggpht.com/_Q1cTgWnjBGU/S1Tp-Ukhj8I/AAAAAAAAAKA/PZiZnzTcSIs/coal%20chunk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38" y="333375"/>
            <a:ext cx="9151938" cy="610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Szövegdoboz 1"/>
          <p:cNvSpPr txBox="1">
            <a:spLocks noChangeArrowheads="1"/>
          </p:cNvSpPr>
          <p:nvPr/>
        </p:nvSpPr>
        <p:spPr bwMode="auto">
          <a:xfrm>
            <a:off x="1258888" y="2782888"/>
            <a:ext cx="6923087" cy="12017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hu-HU" altLang="hu-HU" sz="3600"/>
              <a:t>Mit jelent az allotrópia?</a:t>
            </a:r>
          </a:p>
          <a:p>
            <a:r>
              <a:rPr lang="hu-HU" altLang="hu-HU" sz="3600"/>
              <a:t>Mondj példát a jelenségre!</a:t>
            </a:r>
          </a:p>
        </p:txBody>
      </p:sp>
      <p:sp>
        <p:nvSpPr>
          <p:cNvPr id="2" name="Dátum helye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8076A880-5B1C-4BB2-9766-A779CB78AC0A}" type="datetime4">
              <a:rPr lang="hu-HU"/>
              <a:pPr>
                <a:defRPr/>
              </a:pPr>
              <a:t>2016. január 3.</a:t>
            </a:fld>
            <a:endParaRPr lang="hu-HU"/>
          </a:p>
        </p:txBody>
      </p:sp>
      <p:sp>
        <p:nvSpPr>
          <p:cNvPr id="10247" name="Dia számának helye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CBAFEC6-5256-47DA-B204-5A31F361E732}" type="slidenum">
              <a:rPr lang="hu-HU" altLang="hu-HU" smtClean="0">
                <a:solidFill>
                  <a:srgbClr val="9B9A98"/>
                </a:solidFill>
              </a:rPr>
              <a:pPr/>
              <a:t>2</a:t>
            </a:fld>
            <a:endParaRPr lang="hu-HU" altLang="hu-HU" smtClean="0">
              <a:solidFill>
                <a:srgbClr val="9B9A9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Fájl:Brillant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38" y="781050"/>
            <a:ext cx="4533900" cy="380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4" descr="http://upload.wikimedia.org/wikipedia/commons/thumb/d/d7/Rough_diamond.jpg/200px-Rough_diamon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3975" y="3644900"/>
            <a:ext cx="3430588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Cím 1"/>
          <p:cNvSpPr>
            <a:spLocks noGrp="1"/>
          </p:cNvSpPr>
          <p:nvPr>
            <p:ph type="title"/>
          </p:nvPr>
        </p:nvSpPr>
        <p:spPr>
          <a:xfrm>
            <a:off x="5003800" y="620713"/>
            <a:ext cx="3970338" cy="1143000"/>
          </a:xfrm>
        </p:spPr>
        <p:txBody>
          <a:bodyPr/>
          <a:lstStyle/>
          <a:p>
            <a:pPr eaLnBrk="1" hangingPunct="1"/>
            <a:r>
              <a:rPr lang="hu-HU" altLang="hu-HU" smtClean="0"/>
              <a:t>Gyémánt</a:t>
            </a:r>
          </a:p>
        </p:txBody>
      </p:sp>
      <p:sp>
        <p:nvSpPr>
          <p:cNvPr id="2" name="Dátum helye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A3359FD7-553C-4877-B5EA-F53822FF54A9}" type="datetime4">
              <a:rPr lang="hu-HU"/>
              <a:pPr>
                <a:defRPr/>
              </a:pPr>
              <a:t>2016. január 3.</a:t>
            </a:fld>
            <a:endParaRPr lang="hu-HU"/>
          </a:p>
        </p:txBody>
      </p:sp>
      <p:sp>
        <p:nvSpPr>
          <p:cNvPr id="11270" name="Dia számának helye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DE46408-C8AA-4374-907B-61F5133D2D3B}" type="slidenum">
              <a:rPr lang="hu-HU" altLang="hu-HU" smtClean="0">
                <a:solidFill>
                  <a:srgbClr val="9B9A98"/>
                </a:solidFill>
              </a:rPr>
              <a:pPr/>
              <a:t>3</a:t>
            </a:fld>
            <a:endParaRPr lang="hu-HU" altLang="hu-HU" smtClean="0">
              <a:solidFill>
                <a:srgbClr val="9B9A9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altLang="hu-HU" smtClean="0"/>
              <a:t>Gyémánt</a:t>
            </a:r>
          </a:p>
        </p:txBody>
      </p:sp>
      <p:sp>
        <p:nvSpPr>
          <p:cNvPr id="12291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hu-HU" altLang="hu-HU" dirty="0" smtClean="0"/>
              <a:t>Négy szénatom kapcsolódik kovalens kötéssel minden szénatomhoz</a:t>
            </a:r>
          </a:p>
          <a:p>
            <a:pPr eaLnBrk="1" hangingPunct="1"/>
            <a:r>
              <a:rPr lang="hu-HU" altLang="hu-HU" dirty="0" smtClean="0"/>
              <a:t>Szabályos tetraéder</a:t>
            </a:r>
          </a:p>
          <a:p>
            <a:pPr eaLnBrk="1" hangingPunct="1"/>
            <a:r>
              <a:rPr lang="hu-HU" altLang="hu-HU" dirty="0" smtClean="0"/>
              <a:t>Térhálós atomrács</a:t>
            </a:r>
          </a:p>
          <a:p>
            <a:pPr eaLnBrk="1" hangingPunct="1"/>
            <a:r>
              <a:rPr lang="hu-HU" altLang="hu-HU" dirty="0" smtClean="0"/>
              <a:t>Színtelen</a:t>
            </a:r>
          </a:p>
          <a:p>
            <a:pPr eaLnBrk="1" hangingPunct="1"/>
            <a:r>
              <a:rPr lang="hu-HU" altLang="hu-HU" dirty="0" smtClean="0"/>
              <a:t>Az elektromos áramot nem vezeti</a:t>
            </a:r>
          </a:p>
          <a:p>
            <a:pPr eaLnBrk="1" hangingPunct="1"/>
            <a:r>
              <a:rPr lang="hu-HU" altLang="hu-HU" dirty="0" smtClean="0"/>
              <a:t>Kemény</a:t>
            </a:r>
          </a:p>
          <a:p>
            <a:pPr eaLnBrk="1" hangingPunct="1"/>
            <a:r>
              <a:rPr lang="hu-HU" altLang="hu-HU" dirty="0" smtClean="0"/>
              <a:t>Nagy fénytörésű anyag</a:t>
            </a:r>
          </a:p>
        </p:txBody>
      </p:sp>
      <p:sp>
        <p:nvSpPr>
          <p:cNvPr id="2" name="Dátum helye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D545DA9C-CC03-4440-A265-DCEE763CBC17}" type="datetime4">
              <a:rPr lang="hu-HU"/>
              <a:pPr>
                <a:defRPr/>
              </a:pPr>
              <a:t>2016. január 3.</a:t>
            </a:fld>
            <a:endParaRPr lang="hu-HU"/>
          </a:p>
        </p:txBody>
      </p:sp>
      <p:sp>
        <p:nvSpPr>
          <p:cNvPr id="12293" name="Dia számának helye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D3B8F5F-091A-4066-964D-CF812BF32BA7}" type="slidenum">
              <a:rPr lang="hu-HU" altLang="hu-HU" smtClean="0">
                <a:solidFill>
                  <a:srgbClr val="9B9A98"/>
                </a:solidFill>
              </a:rPr>
              <a:pPr/>
              <a:t>4</a:t>
            </a:fld>
            <a:endParaRPr lang="hu-HU" altLang="hu-HU" smtClean="0">
              <a:solidFill>
                <a:srgbClr val="9B9A9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A gyémánt rácsszerkeze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04813"/>
            <a:ext cx="2166937" cy="218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4" descr="A gyémánt rácsának modellj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2563" y="790575"/>
            <a:ext cx="5016500" cy="477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6" descr="A nyugalomba került léggömbök tetraéderes elrendeződés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3179763"/>
            <a:ext cx="3240087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átum helye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C4992EAD-566B-4A13-A5F9-4FDE1E426CAD}" type="datetime4">
              <a:rPr lang="hu-HU"/>
              <a:pPr>
                <a:defRPr/>
              </a:pPr>
              <a:t>2016. január 3.</a:t>
            </a:fld>
            <a:endParaRPr lang="hu-HU"/>
          </a:p>
        </p:txBody>
      </p:sp>
      <p:sp>
        <p:nvSpPr>
          <p:cNvPr id="13318" name="Dia számának helye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F2F6947-5C29-4F42-8E28-FA457BAF8EC1}" type="slidenum">
              <a:rPr lang="hu-HU" altLang="hu-HU" smtClean="0">
                <a:solidFill>
                  <a:srgbClr val="9B9A98"/>
                </a:solidFill>
              </a:rPr>
              <a:pPr/>
              <a:t>5</a:t>
            </a:fld>
            <a:endParaRPr lang="hu-HU" altLang="hu-HU" smtClean="0">
              <a:solidFill>
                <a:srgbClr val="9B9A9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Fájl:Graphite-29127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620713"/>
            <a:ext cx="3095625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4" descr="Fájl:GraphiteUSGOV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754188"/>
            <a:ext cx="3429000" cy="336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Cím 1"/>
          <p:cNvSpPr txBox="1">
            <a:spLocks/>
          </p:cNvSpPr>
          <p:nvPr/>
        </p:nvSpPr>
        <p:spPr bwMode="auto"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u-HU" altLang="hu-HU" sz="4600">
                <a:latin typeface="Franklin Gothic Book" panose="020B0503020102020204" pitchFamily="34" charset="0"/>
              </a:rPr>
              <a:t>Grafit</a:t>
            </a:r>
          </a:p>
        </p:txBody>
      </p:sp>
      <p:sp>
        <p:nvSpPr>
          <p:cNvPr id="2" name="Dátum helye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150542F2-E7DA-48EE-97D7-9DD9BF798AA0}" type="datetime4">
              <a:rPr lang="hu-HU"/>
              <a:pPr>
                <a:defRPr/>
              </a:pPr>
              <a:t>2016. január 3.</a:t>
            </a:fld>
            <a:endParaRPr lang="hu-HU"/>
          </a:p>
        </p:txBody>
      </p:sp>
      <p:sp>
        <p:nvSpPr>
          <p:cNvPr id="14342" name="Dia számának helye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AC94EAA-820A-482A-ADF5-55B919AE867A}" type="slidenum">
              <a:rPr lang="hu-HU" altLang="hu-HU" smtClean="0">
                <a:solidFill>
                  <a:srgbClr val="9B9A98"/>
                </a:solidFill>
              </a:rPr>
              <a:pPr/>
              <a:t>6</a:t>
            </a:fld>
            <a:endParaRPr lang="hu-HU" altLang="hu-HU" smtClean="0">
              <a:solidFill>
                <a:srgbClr val="9B9A9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altLang="hu-HU" smtClean="0"/>
              <a:t>Grafit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hu-HU" dirty="0" smtClean="0"/>
              <a:t>Három szénatom kapcsolódik egy másikhoz kovalens kötéssel,</a:t>
            </a:r>
            <a:r>
              <a:rPr lang="hu-HU" altLang="hu-HU" dirty="0" smtClean="0"/>
              <a:t> </a:t>
            </a:r>
            <a:r>
              <a:rPr lang="hu-HU" altLang="hu-HU" dirty="0"/>
              <a:t>negyedik elektron </a:t>
            </a:r>
            <a:r>
              <a:rPr lang="hu-HU" altLang="hu-HU" dirty="0" err="1"/>
              <a:t>delokalizálódik</a:t>
            </a:r>
            <a:r>
              <a:rPr lang="hu-HU" altLang="hu-HU" dirty="0"/>
              <a:t> – ezért jól vezeti az elektromos áramot</a:t>
            </a: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hu-HU" dirty="0" smtClean="0"/>
              <a:t>Hatszögekből felépülő síkrácsok</a:t>
            </a: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hu-HU" dirty="0" smtClean="0"/>
              <a:t>Rétegrácsos szerkezetű – a réteg között másodrendű kötések vannak</a:t>
            </a:r>
          </a:p>
          <a:p>
            <a:pPr eaLnBrk="1" hangingPunct="1">
              <a:defRPr/>
            </a:pPr>
            <a:r>
              <a:rPr lang="hu-HU" altLang="hu-HU" dirty="0" smtClean="0"/>
              <a:t>Szürke</a:t>
            </a:r>
          </a:p>
          <a:p>
            <a:pPr eaLnBrk="1" hangingPunct="1">
              <a:defRPr/>
            </a:pPr>
            <a:r>
              <a:rPr lang="hu-HU" altLang="hu-HU" dirty="0" smtClean="0"/>
              <a:t>Puha</a:t>
            </a: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hu-HU" dirty="0" smtClean="0"/>
              <a:t>A papíron nyomot hagy</a:t>
            </a: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hu-HU" dirty="0"/>
          </a:p>
        </p:txBody>
      </p:sp>
      <p:sp>
        <p:nvSpPr>
          <p:cNvPr id="2" name="Dátum helye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96F60586-E227-45DA-B1EF-9A1E22991D56}" type="datetime4">
              <a:rPr lang="hu-HU"/>
              <a:pPr>
                <a:defRPr/>
              </a:pPr>
              <a:t>2016. január 3.</a:t>
            </a:fld>
            <a:endParaRPr lang="hu-HU"/>
          </a:p>
        </p:txBody>
      </p:sp>
      <p:sp>
        <p:nvSpPr>
          <p:cNvPr id="15365" name="Dia számának helye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71FB908-8F0B-4AE8-B298-1170EEFA65B1}" type="slidenum">
              <a:rPr lang="hu-HU" altLang="hu-HU" smtClean="0">
                <a:solidFill>
                  <a:srgbClr val="9B9A98"/>
                </a:solidFill>
              </a:rPr>
              <a:pPr/>
              <a:t>7</a:t>
            </a:fld>
            <a:endParaRPr lang="hu-HU" altLang="hu-HU" smtClean="0">
              <a:solidFill>
                <a:srgbClr val="9B9A9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A grafit rétegrács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855663"/>
            <a:ext cx="6902450" cy="5021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átum helye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203856A5-653A-41E5-B4C7-20D0E574ACA7}" type="datetime4">
              <a:rPr lang="hu-HU"/>
              <a:pPr>
                <a:defRPr/>
              </a:pPr>
              <a:t>2016. január 3.</a:t>
            </a:fld>
            <a:endParaRPr lang="hu-HU"/>
          </a:p>
        </p:txBody>
      </p:sp>
      <p:sp>
        <p:nvSpPr>
          <p:cNvPr id="16388" name="Dia számának helye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2413898-52BC-457B-BA50-37D3EA3CD3D3}" type="slidenum">
              <a:rPr lang="hu-HU" altLang="hu-HU" smtClean="0">
                <a:solidFill>
                  <a:srgbClr val="9B9A98"/>
                </a:solidFill>
              </a:rPr>
              <a:pPr/>
              <a:t>8</a:t>
            </a:fld>
            <a:endParaRPr lang="hu-HU" altLang="hu-HU" smtClean="0">
              <a:solidFill>
                <a:srgbClr val="9B9A9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 descr="A grafi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2636838"/>
            <a:ext cx="3810000" cy="2047875"/>
          </a:xfrm>
          <a:noFill/>
        </p:spPr>
      </p:pic>
      <p:pic>
        <p:nvPicPr>
          <p:cNvPr id="17411" name="Picture 2" descr="http://www.hbproduktiv.hu/uploads/assets/images/products/3/2894_origin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476250"/>
            <a:ext cx="37719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átum helye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A9A6C2BD-CA3F-4186-A8B2-FF3341FE3DE0}" type="datetime4">
              <a:rPr lang="hu-HU"/>
              <a:pPr>
                <a:defRPr/>
              </a:pPr>
              <a:t>2016. január 3.</a:t>
            </a:fld>
            <a:endParaRPr lang="hu-HU"/>
          </a:p>
        </p:txBody>
      </p:sp>
      <p:sp>
        <p:nvSpPr>
          <p:cNvPr id="17413" name="Dia számának helye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54A9114-9025-40D5-93E5-CA714E0E4704}" type="slidenum">
              <a:rPr lang="hu-HU" altLang="hu-HU" smtClean="0">
                <a:solidFill>
                  <a:srgbClr val="9B9A98"/>
                </a:solidFill>
              </a:rPr>
              <a:pPr/>
              <a:t>9</a:t>
            </a:fld>
            <a:endParaRPr lang="hu-HU" altLang="hu-HU" smtClean="0">
              <a:solidFill>
                <a:srgbClr val="9B9A9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altLang="hu-HU" smtClean="0"/>
              <a:t>Fullerén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>
            <a:normAutofit fontScale="92500" lnSpcReduction="10000"/>
          </a:bodyPr>
          <a:lstStyle/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hu-HU" dirty="0" smtClean="0"/>
              <a:t>Egy szénatomhoz másik három </a:t>
            </a:r>
            <a:r>
              <a:rPr lang="hu-HU" dirty="0" smtClean="0"/>
              <a:t>szénatom </a:t>
            </a:r>
            <a:r>
              <a:rPr lang="hu-HU" dirty="0" smtClean="0"/>
              <a:t>kapcsolódik, </a:t>
            </a:r>
            <a:r>
              <a:rPr lang="hu-HU" dirty="0" smtClean="0"/>
              <a:t>egyszeres </a:t>
            </a:r>
            <a:r>
              <a:rPr lang="hu-HU" dirty="0" smtClean="0"/>
              <a:t>vagy kétszeres kovalens kötéssel</a:t>
            </a: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hu-HU" dirty="0" smtClean="0"/>
              <a:t>Öt és hat </a:t>
            </a:r>
            <a:r>
              <a:rPr lang="hu-HU" dirty="0" err="1" smtClean="0"/>
              <a:t>szénatomszámú</a:t>
            </a:r>
            <a:r>
              <a:rPr lang="hu-HU" dirty="0" smtClean="0"/>
              <a:t> </a:t>
            </a:r>
            <a:r>
              <a:rPr lang="hu-HU" dirty="0" smtClean="0"/>
              <a:t>gyűrűk</a:t>
            </a: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hu-HU" dirty="0" smtClean="0"/>
              <a:t>Meghatározott, páros számú (60, 72, 84 stb.) szénatomból álló „szénmolekulák”.</a:t>
            </a: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hu-HU" dirty="0" smtClean="0"/>
              <a:t>Puhák</a:t>
            </a: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hu-HU" dirty="0" smtClean="0"/>
              <a:t>Lehet szigetelő, félvezető, szupravezető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hu-HU" sz="1800" dirty="0" smtClean="0"/>
              <a:t>(</a:t>
            </a:r>
            <a:r>
              <a:rPr lang="hu-HU" sz="1800" dirty="0"/>
              <a:t>A szupravezetés azon fizikai jelenség, melynek során egyes ún. szupravezető anyagok nagyon alacsony hőmérsékleten (általában -200 °C alatt) elvesztik elektromos ellenállásukat, valamint kizárják magukból a mágneses </a:t>
            </a:r>
            <a:r>
              <a:rPr lang="hu-HU" sz="1800" dirty="0" smtClean="0"/>
              <a:t>mezőt.)</a:t>
            </a:r>
          </a:p>
        </p:txBody>
      </p:sp>
      <p:sp>
        <p:nvSpPr>
          <p:cNvPr id="2" name="Dátum helye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3F454452-D31F-479C-ABFD-0665A5E3D63D}" type="datetime4">
              <a:rPr lang="hu-HU"/>
              <a:pPr>
                <a:defRPr/>
              </a:pPr>
              <a:t>2016. január 3.</a:t>
            </a:fld>
            <a:endParaRPr lang="hu-HU"/>
          </a:p>
        </p:txBody>
      </p:sp>
      <p:sp>
        <p:nvSpPr>
          <p:cNvPr id="18437" name="Dia számának helye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4026116-428A-4729-B081-444910F37DD5}" type="slidenum">
              <a:rPr lang="hu-HU" altLang="hu-HU" smtClean="0">
                <a:solidFill>
                  <a:srgbClr val="9B9A98"/>
                </a:solidFill>
              </a:rPr>
              <a:pPr/>
              <a:t>10</a:t>
            </a:fld>
            <a:endParaRPr lang="hu-HU" altLang="hu-HU" smtClean="0">
              <a:solidFill>
                <a:srgbClr val="9B9A9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A fulleré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0"/>
            <a:ext cx="6313488" cy="627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Szövegdoboz 1"/>
          <p:cNvSpPr txBox="1">
            <a:spLocks noChangeArrowheads="1"/>
          </p:cNvSpPr>
          <p:nvPr/>
        </p:nvSpPr>
        <p:spPr bwMode="auto">
          <a:xfrm>
            <a:off x="6142038" y="6237288"/>
            <a:ext cx="27368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hu-HU" altLang="hu-HU"/>
              <a:t>Kémiai Nobel-díj 1996.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C27BD81F-0FD5-4EFB-82B1-025AC142E77C}" type="datetime4">
              <a:rPr lang="hu-HU"/>
              <a:pPr>
                <a:defRPr/>
              </a:pPr>
              <a:t>2016. január 3.</a:t>
            </a:fld>
            <a:endParaRPr lang="hu-HU"/>
          </a:p>
        </p:txBody>
      </p:sp>
      <p:sp>
        <p:nvSpPr>
          <p:cNvPr id="19461" name="Dia számának helye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ABD31E2-B285-4C23-A995-FEBEA7E3C8B8}" type="slidenum">
              <a:rPr lang="hu-HU" altLang="hu-HU" smtClean="0">
                <a:solidFill>
                  <a:srgbClr val="9B9A98"/>
                </a:solidFill>
              </a:rPr>
              <a:pPr/>
              <a:t>11</a:t>
            </a:fld>
            <a:endParaRPr lang="hu-HU" altLang="hu-HU" smtClean="0">
              <a:solidFill>
                <a:srgbClr val="9B9A9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Fájl:Fullerene c54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-26988"/>
            <a:ext cx="6264275" cy="683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Szövegdoboz 1"/>
          <p:cNvSpPr txBox="1">
            <a:spLocks noChangeArrowheads="1"/>
          </p:cNvSpPr>
          <p:nvPr/>
        </p:nvSpPr>
        <p:spPr bwMode="auto">
          <a:xfrm>
            <a:off x="1042988" y="6308725"/>
            <a:ext cx="28797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u-HU" altLang="hu-HU"/>
              <a:t>540 szénatomos fullerén</a:t>
            </a:r>
          </a:p>
        </p:txBody>
      </p:sp>
      <p:sp>
        <p:nvSpPr>
          <p:cNvPr id="2" name="Dátum helye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FA56C183-D3A9-4897-AED7-40425C6F0440}" type="datetime4">
              <a:rPr lang="hu-HU"/>
              <a:pPr>
                <a:defRPr/>
              </a:pPr>
              <a:t>2016. január 3.</a:t>
            </a:fld>
            <a:endParaRPr lang="hu-HU"/>
          </a:p>
        </p:txBody>
      </p:sp>
      <p:sp>
        <p:nvSpPr>
          <p:cNvPr id="20485" name="Dia számának helye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BFFA42F-CDD5-475D-9D87-D5DB8AB1DDC1}" type="slidenum">
              <a:rPr lang="hu-HU" altLang="hu-HU" smtClean="0">
                <a:solidFill>
                  <a:srgbClr val="9B9A98"/>
                </a:solidFill>
              </a:rPr>
              <a:pPr/>
              <a:t>12</a:t>
            </a:fld>
            <a:endParaRPr lang="hu-HU" altLang="hu-HU" smtClean="0">
              <a:solidFill>
                <a:srgbClr val="9B9A9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3" descr="elektronfelhő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0"/>
            <a:ext cx="5184775" cy="694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átum helye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8933B450-C905-4186-A2E6-786DD49DA885}" type="datetime4">
              <a:rPr lang="hu-HU"/>
              <a:pPr>
                <a:defRPr/>
              </a:pPr>
              <a:t>2016. január 3.</a:t>
            </a:fld>
            <a:endParaRPr lang="hu-HU"/>
          </a:p>
        </p:txBody>
      </p:sp>
      <p:sp>
        <p:nvSpPr>
          <p:cNvPr id="21508" name="Dia számának helye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01C7A8A-4DB0-4FA0-91EB-C97BB6BCF671}" type="slidenum">
              <a:rPr lang="hu-HU" altLang="hu-HU" smtClean="0">
                <a:solidFill>
                  <a:srgbClr val="9B9A98"/>
                </a:solidFill>
              </a:rPr>
              <a:pPr/>
              <a:t>13</a:t>
            </a:fld>
            <a:endParaRPr lang="hu-HU" altLang="hu-HU" smtClean="0">
              <a:solidFill>
                <a:srgbClr val="9B9A9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 smtClean="0"/>
              <a:t>Szénnanocső</a:t>
            </a:r>
          </a:p>
        </p:txBody>
      </p:sp>
      <p:sp>
        <p:nvSpPr>
          <p:cNvPr id="22531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altLang="hu-HU" smtClean="0"/>
              <a:t>1991. Ijima</a:t>
            </a:r>
          </a:p>
          <a:p>
            <a:r>
              <a:rPr lang="hu-HU" altLang="hu-HU" smtClean="0"/>
              <a:t>Egyrétegű</a:t>
            </a:r>
          </a:p>
          <a:p>
            <a:r>
              <a:rPr lang="hu-HU" altLang="hu-HU" smtClean="0"/>
              <a:t>Többrétegű, koncentrikus csövek</a:t>
            </a:r>
          </a:p>
          <a:p>
            <a:r>
              <a:rPr lang="hu-HU" altLang="hu-HU" sz="3200" smtClean="0">
                <a:sym typeface="Wingdings" panose="05000000000000000000" pitchFamily="2" charset="2"/>
              </a:rPr>
              <a:t>Külső átmérő 4 – 30 nm, a legbelső cső átmérője 2,2 nm, hossz </a:t>
            </a:r>
            <a:r>
              <a:rPr lang="en-US" altLang="hu-HU" sz="3200" smtClean="0">
                <a:sym typeface="Wingdings" panose="05000000000000000000" pitchFamily="2" charset="2"/>
              </a:rPr>
              <a:t>&lt;</a:t>
            </a:r>
            <a:r>
              <a:rPr lang="hu-HU" altLang="hu-HU" sz="3200" smtClean="0">
                <a:sym typeface="Wingdings" panose="05000000000000000000" pitchFamily="2" charset="2"/>
              </a:rPr>
              <a:t> 1 </a:t>
            </a:r>
            <a:r>
              <a:rPr lang="en-US" altLang="hu-HU" sz="3200" smtClean="0">
                <a:sym typeface="Wingdings" panose="05000000000000000000" pitchFamily="2" charset="2"/>
              </a:rPr>
              <a:t>µ</a:t>
            </a:r>
            <a:r>
              <a:rPr lang="hu-HU" altLang="hu-HU" sz="3200" smtClean="0">
                <a:sym typeface="Wingdings" panose="05000000000000000000" pitchFamily="2" charset="2"/>
              </a:rPr>
              <a:t>m.</a:t>
            </a:r>
          </a:p>
          <a:p>
            <a:r>
              <a:rPr lang="hu-HU" altLang="hu-HU" sz="3200" smtClean="0">
                <a:sym typeface="Wingdings" panose="05000000000000000000" pitchFamily="2" charset="2"/>
              </a:rPr>
              <a:t>A grafénsíkok a cső tengelyéhez képest csavartak</a:t>
            </a:r>
          </a:p>
          <a:p>
            <a:r>
              <a:rPr lang="hu-HU" altLang="hu-HU" sz="3200" smtClean="0">
                <a:sym typeface="Wingdings" panose="05000000000000000000" pitchFamily="2" charset="2"/>
              </a:rPr>
              <a:t>Kémiailag ellenálló, savakban nem oldódik</a:t>
            </a:r>
            <a:endParaRPr lang="hu-HU" altLang="hu-HU" smtClean="0"/>
          </a:p>
          <a:p>
            <a:endParaRPr lang="hu-HU" altLang="hu-HU" smtClean="0"/>
          </a:p>
        </p:txBody>
      </p:sp>
      <p:sp>
        <p:nvSpPr>
          <p:cNvPr id="2" name="Dátum helye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37A67771-51A9-48A8-8E6E-E653825E15BF}" type="datetime4">
              <a:rPr lang="hu-HU"/>
              <a:pPr>
                <a:defRPr/>
              </a:pPr>
              <a:t>2016. január 3.</a:t>
            </a:fld>
            <a:endParaRPr lang="hu-HU"/>
          </a:p>
        </p:txBody>
      </p:sp>
      <p:sp>
        <p:nvSpPr>
          <p:cNvPr id="22533" name="Dia számának helye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C58FC00-CE71-4F3C-8D1B-80CEC996085A}" type="slidenum">
              <a:rPr lang="hu-HU" altLang="hu-HU" smtClean="0">
                <a:solidFill>
                  <a:srgbClr val="9B9A98"/>
                </a:solidFill>
              </a:rPr>
              <a:pPr/>
              <a:t>14</a:t>
            </a:fld>
            <a:endParaRPr lang="hu-HU" altLang="hu-HU" smtClean="0">
              <a:solidFill>
                <a:srgbClr val="9B9A9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0" y="-1588"/>
            <a:ext cx="5324475" cy="3717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56100" y="1557338"/>
            <a:ext cx="5391150" cy="5300662"/>
          </a:xfrm>
          <a:noFill/>
        </p:spPr>
      </p:pic>
      <p:sp>
        <p:nvSpPr>
          <p:cNvPr id="6" name="Dátum helye 5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BECAF989-E87F-414B-81B0-6886474A43B5}" type="datetime4">
              <a:rPr lang="hu-HU"/>
              <a:pPr>
                <a:defRPr/>
              </a:pPr>
              <a:t>2016. január 3.</a:t>
            </a:fld>
            <a:endParaRPr lang="hu-HU"/>
          </a:p>
        </p:txBody>
      </p:sp>
      <p:sp>
        <p:nvSpPr>
          <p:cNvPr id="23557" name="Dia számának helye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6CB931E-1396-438F-92F9-63C89FB91661}" type="slidenum">
              <a:rPr lang="hu-HU" altLang="hu-HU" smtClean="0">
                <a:solidFill>
                  <a:srgbClr val="9B9A98"/>
                </a:solidFill>
              </a:rPr>
              <a:pPr/>
              <a:t>15</a:t>
            </a:fld>
            <a:endParaRPr lang="hu-HU" altLang="hu-HU" smtClean="0">
              <a:solidFill>
                <a:srgbClr val="9B9A9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 dirty="0" smtClean="0"/>
              <a:t>Eltérő elektromos viselkedés</a:t>
            </a:r>
          </a:p>
        </p:txBody>
      </p:sp>
      <p:pic>
        <p:nvPicPr>
          <p:cNvPr id="2457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630363"/>
            <a:ext cx="7254875" cy="522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átum helye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FCB7BC05-F020-4C0F-8AAA-243DD96BF711}" type="datetime4">
              <a:rPr lang="hu-HU"/>
              <a:pPr>
                <a:defRPr/>
              </a:pPr>
              <a:t>2016. január 3.</a:t>
            </a:fld>
            <a:endParaRPr lang="hu-HU"/>
          </a:p>
        </p:txBody>
      </p:sp>
      <p:sp>
        <p:nvSpPr>
          <p:cNvPr id="24581" name="Dia számának helye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D1CAE61-2C0D-4B73-96B4-B04E46817A16}" type="slidenum">
              <a:rPr lang="hu-HU" altLang="hu-HU" smtClean="0">
                <a:solidFill>
                  <a:srgbClr val="9B9A98"/>
                </a:solidFill>
              </a:rPr>
              <a:pPr/>
              <a:t>16</a:t>
            </a:fld>
            <a:endParaRPr lang="hu-HU" altLang="hu-HU" smtClean="0">
              <a:solidFill>
                <a:srgbClr val="9B9A9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Cím 1"/>
          <p:cNvSpPr>
            <a:spLocks noGrp="1"/>
          </p:cNvSpPr>
          <p:nvPr>
            <p:ph type="title"/>
          </p:nvPr>
        </p:nvSpPr>
        <p:spPr>
          <a:xfrm>
            <a:off x="474663" y="333375"/>
            <a:ext cx="7467600" cy="1143000"/>
          </a:xfrm>
        </p:spPr>
        <p:txBody>
          <a:bodyPr/>
          <a:lstStyle/>
          <a:p>
            <a:r>
              <a:rPr lang="hu-HU" altLang="hu-HU" dirty="0" smtClean="0"/>
              <a:t>Érdekességek </a:t>
            </a:r>
          </a:p>
        </p:txBody>
      </p:sp>
      <p:sp>
        <p:nvSpPr>
          <p:cNvPr id="25603" name="Tartalom helye 2"/>
          <p:cNvSpPr>
            <a:spLocks noGrp="1"/>
          </p:cNvSpPr>
          <p:nvPr>
            <p:ph idx="1"/>
          </p:nvPr>
        </p:nvSpPr>
        <p:spPr>
          <a:xfrm>
            <a:off x="827088" y="2492375"/>
            <a:ext cx="7467600" cy="4525963"/>
          </a:xfrm>
        </p:spPr>
        <p:txBody>
          <a:bodyPr/>
          <a:lstStyle/>
          <a:p>
            <a:r>
              <a:rPr lang="hu-HU" altLang="hu-HU" sz="3200" dirty="0" smtClean="0"/>
              <a:t>Young-modulus: 0,8 – 1,8 </a:t>
            </a:r>
            <a:r>
              <a:rPr lang="hu-HU" altLang="hu-HU" sz="3200" dirty="0" err="1" smtClean="0"/>
              <a:t>TPa</a:t>
            </a:r>
            <a:r>
              <a:rPr lang="hu-HU" altLang="hu-HU" sz="3200" dirty="0" smtClean="0"/>
              <a:t> (acél: 0,2)</a:t>
            </a:r>
          </a:p>
          <a:p>
            <a:r>
              <a:rPr lang="hu-HU" altLang="hu-HU" dirty="0" smtClean="0"/>
              <a:t>„</a:t>
            </a:r>
            <a:r>
              <a:rPr lang="hu-HU" altLang="hu-HU" dirty="0" err="1" smtClean="0"/>
              <a:t>Nanoborsó</a:t>
            </a:r>
            <a:r>
              <a:rPr lang="hu-HU" altLang="hu-HU" dirty="0" smtClean="0"/>
              <a:t>”</a:t>
            </a:r>
          </a:p>
          <a:p>
            <a:r>
              <a:rPr lang="hu-HU" altLang="hu-HU" dirty="0" err="1" smtClean="0"/>
              <a:t>Nanohőmérő</a:t>
            </a:r>
            <a:endParaRPr lang="hu-HU" altLang="hu-HU" dirty="0" smtClean="0"/>
          </a:p>
        </p:txBody>
      </p:sp>
      <p:sp>
        <p:nvSpPr>
          <p:cNvPr id="4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A2D8721A-CD76-42FF-BB64-4ED0F55DF86A}" type="datetime4">
              <a:rPr lang="hu-HU"/>
              <a:pPr>
                <a:defRPr/>
              </a:pPr>
              <a:t>2016. január 3.</a:t>
            </a:fld>
            <a:endParaRPr lang="hu-HU"/>
          </a:p>
        </p:txBody>
      </p:sp>
      <p:sp>
        <p:nvSpPr>
          <p:cNvPr id="25605" name="Dia számának helye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D672035-FAAA-45F3-A64F-3F0FF0CAFFBD}" type="slidenum">
              <a:rPr lang="hu-HU" altLang="hu-HU" smtClean="0">
                <a:solidFill>
                  <a:srgbClr val="9B9A98"/>
                </a:solidFill>
              </a:rPr>
              <a:pPr/>
              <a:t>17</a:t>
            </a:fld>
            <a:endParaRPr lang="hu-HU" altLang="hu-HU" smtClean="0">
              <a:solidFill>
                <a:srgbClr val="9B9A9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 smtClean="0"/>
              <a:t>Grafén</a:t>
            </a:r>
            <a:endParaRPr lang="hu-HU" altLang="hu-HU" dirty="0" smtClean="0"/>
          </a:p>
        </p:txBody>
      </p:sp>
      <p:sp>
        <p:nvSpPr>
          <p:cNvPr id="26627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altLang="hu-HU" dirty="0" smtClean="0"/>
              <a:t>„Széthajtott </a:t>
            </a:r>
            <a:r>
              <a:rPr lang="hu-HU" altLang="hu-HU" dirty="0" err="1" smtClean="0"/>
              <a:t>nanocső</a:t>
            </a:r>
            <a:r>
              <a:rPr lang="hu-HU" altLang="hu-HU" dirty="0" smtClean="0"/>
              <a:t>” - egyetlen grafit réteg</a:t>
            </a:r>
          </a:p>
          <a:p>
            <a:r>
              <a:rPr lang="hu-HU" altLang="hu-HU" dirty="0" smtClean="0"/>
              <a:t>Fizikai Nobel- díj 2010. </a:t>
            </a:r>
          </a:p>
          <a:p>
            <a:r>
              <a:rPr lang="hu-HU" altLang="hu-HU" dirty="0" smtClean="0"/>
              <a:t>„</a:t>
            </a:r>
            <a:r>
              <a:rPr lang="hu-HU" altLang="hu-HU" dirty="0" err="1" smtClean="0"/>
              <a:t>atomic-scale</a:t>
            </a:r>
            <a:r>
              <a:rPr lang="hu-HU" altLang="hu-HU" dirty="0" smtClean="0"/>
              <a:t> </a:t>
            </a:r>
            <a:r>
              <a:rPr lang="hu-HU" altLang="hu-HU" dirty="0" err="1" smtClean="0"/>
              <a:t>chicken</a:t>
            </a:r>
            <a:r>
              <a:rPr lang="hu-HU" altLang="hu-HU" dirty="0" smtClean="0"/>
              <a:t> </a:t>
            </a:r>
            <a:r>
              <a:rPr lang="hu-HU" altLang="hu-HU" dirty="0" err="1" smtClean="0"/>
              <a:t>wire</a:t>
            </a:r>
            <a:r>
              <a:rPr lang="hu-HU" altLang="hu-HU" dirty="0" smtClean="0"/>
              <a:t>” </a:t>
            </a:r>
          </a:p>
        </p:txBody>
      </p:sp>
      <p:pic>
        <p:nvPicPr>
          <p:cNvPr id="26628" name="Picture 3" descr="graphene_she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3716338"/>
            <a:ext cx="3527425" cy="294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átum helye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A57AA10A-A0D7-4E0C-9FF8-0A2CA81F4C57}" type="datetime4">
              <a:rPr lang="hu-HU"/>
              <a:pPr>
                <a:defRPr/>
              </a:pPr>
              <a:t>2016. január 3.</a:t>
            </a:fld>
            <a:endParaRPr lang="hu-HU"/>
          </a:p>
        </p:txBody>
      </p:sp>
      <p:sp>
        <p:nvSpPr>
          <p:cNvPr id="26630" name="Dia számának helye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AAB4423-62D8-4459-9898-A528A7F9507F}" type="slidenum">
              <a:rPr lang="hu-HU" altLang="hu-HU" smtClean="0">
                <a:solidFill>
                  <a:srgbClr val="9B9A98"/>
                </a:solidFill>
              </a:rPr>
              <a:pPr/>
              <a:t>18</a:t>
            </a:fld>
            <a:endParaRPr lang="hu-HU" altLang="hu-HU" smtClean="0">
              <a:solidFill>
                <a:srgbClr val="9B9A9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ene video - Google Videos2.wmv">
            <a:hlinkClick r:id="" action="ppaction://media"/>
          </p:cNvPr>
          <p:cNvPicPr>
            <a:picLocks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9050" y="1125538"/>
            <a:ext cx="4410075" cy="4132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7651" name="Szövegdoboz 4"/>
          <p:cNvSpPr txBox="1">
            <a:spLocks noChangeArrowheads="1"/>
          </p:cNvSpPr>
          <p:nvPr/>
        </p:nvSpPr>
        <p:spPr bwMode="auto">
          <a:xfrm>
            <a:off x="1835150" y="6021388"/>
            <a:ext cx="39608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hu-HU" altLang="hu-HU"/>
              <a:t>H</a:t>
            </a:r>
            <a:r>
              <a:rPr lang="hu-HU" altLang="hu-HU" baseline="-25000"/>
              <a:t>2</a:t>
            </a:r>
            <a:r>
              <a:rPr lang="hu-HU" altLang="hu-HU"/>
              <a:t>SO</a:t>
            </a:r>
            <a:r>
              <a:rPr lang="hu-HU" altLang="hu-HU" baseline="-25000"/>
              <a:t>4 </a:t>
            </a:r>
            <a:r>
              <a:rPr lang="hu-HU" altLang="hu-HU"/>
              <a:t>- KMnO</a:t>
            </a:r>
            <a:r>
              <a:rPr lang="hu-HU" altLang="hu-HU" baseline="-25000"/>
              <a:t>4</a:t>
            </a:r>
          </a:p>
        </p:txBody>
      </p:sp>
      <p:sp>
        <p:nvSpPr>
          <p:cNvPr id="6" name="Dátum helye 5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92C0D8AF-E59A-4E1D-8D87-4DD684831F88}" type="datetime4">
              <a:rPr lang="hu-HU"/>
              <a:pPr>
                <a:defRPr/>
              </a:pPr>
              <a:t>2016. január 3.</a:t>
            </a:fld>
            <a:endParaRPr lang="hu-HU"/>
          </a:p>
        </p:txBody>
      </p:sp>
      <p:sp>
        <p:nvSpPr>
          <p:cNvPr id="27653" name="Dia számának helye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7062B9C-756A-41E6-9F2F-1FB3721F0956}" type="slidenum">
              <a:rPr lang="hu-HU" altLang="hu-HU" smtClean="0">
                <a:solidFill>
                  <a:srgbClr val="9B9A98"/>
                </a:solidFill>
              </a:rPr>
              <a:pPr/>
              <a:t>19</a:t>
            </a:fld>
            <a:endParaRPr lang="hu-HU" altLang="hu-HU" smtClean="0">
              <a:solidFill>
                <a:srgbClr val="9B9A9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artalom helye 2"/>
          <p:cNvSpPr>
            <a:spLocks noGrp="1"/>
          </p:cNvSpPr>
          <p:nvPr>
            <p:ph idx="1"/>
          </p:nvPr>
        </p:nvSpPr>
        <p:spPr>
          <a:xfrm>
            <a:off x="566738" y="981075"/>
            <a:ext cx="7467600" cy="4525963"/>
          </a:xfrm>
        </p:spPr>
        <p:txBody>
          <a:bodyPr/>
          <a:lstStyle/>
          <a:p>
            <a:pPr marL="34925" indent="0">
              <a:buFont typeface="Wingdings 2" panose="05020102010507070707" pitchFamily="18" charset="2"/>
              <a:buNone/>
            </a:pPr>
            <a:r>
              <a:rPr lang="hu-HU" altLang="hu-HU" smtClean="0"/>
              <a:t>Végtelen nagy „aromás molekula”</a:t>
            </a:r>
          </a:p>
        </p:txBody>
      </p:sp>
      <p:pic>
        <p:nvPicPr>
          <p:cNvPr id="28675" name="Picture 4" descr="Graphene_xy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667000"/>
            <a:ext cx="3886200" cy="328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6" name="Picture 5" descr="Real_graphe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667000"/>
            <a:ext cx="3865563" cy="344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Dátum helye 5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1B0B3CDB-0168-4905-BBAF-59DBBF60748C}" type="datetime4">
              <a:rPr lang="hu-HU"/>
              <a:pPr>
                <a:defRPr/>
              </a:pPr>
              <a:t>2016. január 3.</a:t>
            </a:fld>
            <a:endParaRPr lang="hu-HU"/>
          </a:p>
        </p:txBody>
      </p:sp>
      <p:sp>
        <p:nvSpPr>
          <p:cNvPr id="28678" name="Dia számának helye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ABCC214-0317-477B-B2A2-3FF85BF74912}" type="slidenum">
              <a:rPr lang="hu-HU" altLang="hu-HU" smtClean="0">
                <a:solidFill>
                  <a:srgbClr val="9B9A98"/>
                </a:solidFill>
              </a:rPr>
              <a:pPr/>
              <a:t>20</a:t>
            </a:fld>
            <a:endParaRPr lang="hu-HU" altLang="hu-HU" smtClean="0">
              <a:solidFill>
                <a:srgbClr val="9B9A9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 smtClean="0"/>
              <a:t>Szinte átlátszó</a:t>
            </a:r>
          </a:p>
        </p:txBody>
      </p:sp>
      <p:sp>
        <p:nvSpPr>
          <p:cNvPr id="29699" name="Tartalom helye 2"/>
          <p:cNvSpPr>
            <a:spLocks noGrp="1"/>
          </p:cNvSpPr>
          <p:nvPr>
            <p:ph idx="1"/>
          </p:nvPr>
        </p:nvSpPr>
        <p:spPr>
          <a:xfrm>
            <a:off x="0" y="1989138"/>
            <a:ext cx="3203575" cy="3687762"/>
          </a:xfrm>
        </p:spPr>
        <p:txBody>
          <a:bodyPr/>
          <a:lstStyle/>
          <a:p>
            <a:pPr marL="34925" indent="0">
              <a:buFont typeface="Wingdings 2" panose="05020102010507070707" pitchFamily="18" charset="2"/>
              <a:buNone/>
            </a:pPr>
            <a:r>
              <a:rPr lang="hu-HU" altLang="hu-HU" smtClean="0"/>
              <a:t>Bal oldalt 0, középen 1, jobb oldalt 2 grafén réteg</a:t>
            </a:r>
          </a:p>
          <a:p>
            <a:pPr marL="34925" indent="0">
              <a:buFont typeface="Wingdings 2" panose="05020102010507070707" pitchFamily="18" charset="2"/>
              <a:buNone/>
            </a:pPr>
            <a:endParaRPr lang="hu-HU" altLang="hu-HU" smtClean="0"/>
          </a:p>
          <a:p>
            <a:pPr marL="34925" indent="0">
              <a:buFont typeface="Wingdings 2" panose="05020102010507070707" pitchFamily="18" charset="2"/>
              <a:buNone/>
            </a:pPr>
            <a:endParaRPr lang="hu-HU" altLang="hu-HU" smtClean="0"/>
          </a:p>
          <a:p>
            <a:pPr marL="34925" indent="0">
              <a:buFont typeface="Wingdings 2" panose="05020102010507070707" pitchFamily="18" charset="2"/>
              <a:buNone/>
            </a:pPr>
            <a:endParaRPr lang="hu-HU" altLang="hu-HU" smtClean="0"/>
          </a:p>
          <a:p>
            <a:pPr marL="34925" indent="0">
              <a:buFont typeface="Wingdings 2" panose="05020102010507070707" pitchFamily="18" charset="2"/>
              <a:buNone/>
            </a:pPr>
            <a:r>
              <a:rPr lang="hu-HU" altLang="hu-HU" sz="2000" smtClean="0"/>
              <a:t>Fénymikroszkópos felvétel</a:t>
            </a:r>
          </a:p>
        </p:txBody>
      </p:sp>
      <p:pic>
        <p:nvPicPr>
          <p:cNvPr id="29700" name="Picture 3" descr="0-1-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1417638"/>
            <a:ext cx="5008562" cy="503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átum helye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83E47EFF-4026-450D-9986-8C934B93B073}" type="datetime4">
              <a:rPr lang="hu-HU"/>
              <a:pPr>
                <a:defRPr/>
              </a:pPr>
              <a:t>2016. január 3.</a:t>
            </a:fld>
            <a:endParaRPr lang="hu-HU"/>
          </a:p>
        </p:txBody>
      </p:sp>
      <p:sp>
        <p:nvSpPr>
          <p:cNvPr id="29702" name="Dia számának helye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E8AEB98-0B22-4A58-90A5-D6737215A4C1}" type="slidenum">
              <a:rPr lang="hu-HU" altLang="hu-HU" smtClean="0">
                <a:solidFill>
                  <a:srgbClr val="9B9A98"/>
                </a:solidFill>
              </a:rPr>
              <a:pPr/>
              <a:t>21</a:t>
            </a:fld>
            <a:endParaRPr lang="hu-HU" altLang="hu-HU" smtClean="0">
              <a:solidFill>
                <a:srgbClr val="9B9A9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 smtClean="0"/>
              <a:t>Felhasznált irodalom</a:t>
            </a:r>
          </a:p>
        </p:txBody>
      </p:sp>
      <p:sp>
        <p:nvSpPr>
          <p:cNvPr id="3072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altLang="hu-HU" smtClean="0"/>
              <a:t>Általános- és középiskolai tankönyvek</a:t>
            </a:r>
          </a:p>
          <a:p>
            <a:r>
              <a:rPr lang="hu-HU" altLang="hu-HU" smtClean="0"/>
              <a:t>wikipedia.hu</a:t>
            </a:r>
          </a:p>
          <a:p>
            <a:r>
              <a:rPr lang="hu-HU" altLang="hu-HU" smtClean="0"/>
              <a:t>Dr. Kovács Kristóf: A méret igenis számít – bepillantás a nanoméretek világába című ppt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F3530D4C-EA60-4293-B408-C1C1678B3412}" type="datetime4">
              <a:rPr lang="hu-HU"/>
              <a:pPr>
                <a:defRPr/>
              </a:pPr>
              <a:t>2016. január 3.</a:t>
            </a:fld>
            <a:endParaRPr lang="hu-HU"/>
          </a:p>
        </p:txBody>
      </p:sp>
      <p:sp>
        <p:nvSpPr>
          <p:cNvPr id="30725" name="Dia számának helye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8FBC72A-5CE3-470D-8E1F-5BA40FA2B030}" type="slidenum">
              <a:rPr lang="hu-HU" altLang="hu-HU" smtClean="0">
                <a:solidFill>
                  <a:srgbClr val="9B9A98"/>
                </a:solidFill>
              </a:rPr>
              <a:pPr/>
              <a:t>22</a:t>
            </a:fld>
            <a:endParaRPr lang="hu-HU" altLang="hu-HU" smtClean="0">
              <a:solidFill>
                <a:srgbClr val="9B9A9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6" name="Tartalom helye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4799"/>
            <a:ext cx="9145618" cy="6237312"/>
          </a:xfrm>
        </p:spPr>
      </p:pic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2714A04-8715-4440-AAC1-0B3BD80E92E6}" type="datetime4">
              <a:rPr lang="hu-HU" smtClean="0"/>
              <a:pPr>
                <a:defRPr/>
              </a:pPr>
              <a:t>2016. január 3.</a:t>
            </a:fld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F19DDD-0D36-4016-8322-72BC4F972D39}" type="slidenum">
              <a:rPr lang="hu-HU" altLang="hu-HU" smtClean="0"/>
              <a:pPr>
                <a:defRPr/>
              </a:pPr>
              <a:t>23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312538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nika">
  <a:themeElements>
    <a:clrScheme name="Technika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ka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ka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358</TotalTime>
  <Words>305</Words>
  <Application>Microsoft Office PowerPoint</Application>
  <PresentationFormat>Diavetítés a képernyőre (4:3 oldalarány)</PresentationFormat>
  <Paragraphs>108</Paragraphs>
  <Slides>23</Slides>
  <Notes>1</Notes>
  <HiddenSlides>0</HiddenSlides>
  <MMClips>1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23</vt:i4>
      </vt:variant>
    </vt:vector>
  </HeadingPairs>
  <TitlesOfParts>
    <vt:vector size="29" baseType="lpstr">
      <vt:lpstr>Arial</vt:lpstr>
      <vt:lpstr>Calibri</vt:lpstr>
      <vt:lpstr>Franklin Gothic Book</vt:lpstr>
      <vt:lpstr>Wingdings</vt:lpstr>
      <vt:lpstr>Wingdings 2</vt:lpstr>
      <vt:lpstr>Technika</vt:lpstr>
      <vt:lpstr>A Szén allotróp módosulatai</vt:lpstr>
      <vt:lpstr>5</vt:lpstr>
      <vt:lpstr>Gyémánt</vt:lpstr>
      <vt:lpstr>Gyémánt</vt:lpstr>
      <vt:lpstr>PowerPoint bemutató</vt:lpstr>
      <vt:lpstr>PowerPoint bemutató</vt:lpstr>
      <vt:lpstr>Grafit</vt:lpstr>
      <vt:lpstr>PowerPoint bemutató</vt:lpstr>
      <vt:lpstr>PowerPoint bemutató</vt:lpstr>
      <vt:lpstr>Fullerén</vt:lpstr>
      <vt:lpstr>PowerPoint bemutató</vt:lpstr>
      <vt:lpstr>PowerPoint bemutató</vt:lpstr>
      <vt:lpstr>PowerPoint bemutató</vt:lpstr>
      <vt:lpstr>Szénnanocső</vt:lpstr>
      <vt:lpstr>PowerPoint bemutató</vt:lpstr>
      <vt:lpstr>Eltérő elektromos viselkedés</vt:lpstr>
      <vt:lpstr>Érdekességek </vt:lpstr>
      <vt:lpstr>Grafén</vt:lpstr>
      <vt:lpstr>PowerPoint bemutató</vt:lpstr>
      <vt:lpstr>PowerPoint bemutató</vt:lpstr>
      <vt:lpstr>Szinte átlátszó</vt:lpstr>
      <vt:lpstr>Felhasznált irodalom</vt:lpstr>
      <vt:lpstr>PowerPoint bemutató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Szén</dc:title>
  <dc:creator>Hertner</dc:creator>
  <cp:lastModifiedBy>Luca</cp:lastModifiedBy>
  <cp:revision>47</cp:revision>
  <dcterms:created xsi:type="dcterms:W3CDTF">2011-03-28T15:48:30Z</dcterms:created>
  <dcterms:modified xsi:type="dcterms:W3CDTF">2016-01-03T12:26:23Z</dcterms:modified>
</cp:coreProperties>
</file>