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gif" ContentType="image/gi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theme/theme2.xml" ContentType="application/vnd.openxmlformats-officedocument.theme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theme/theme3.xml" ContentType="application/vnd.openxmlformats-officedocument.theme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theme/theme4.xml" ContentType="application/vnd.openxmlformats-officedocument.theme+xml"/>
  <Override PartName="/ppt/slideLayouts/slideLayout49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Layouts/slideLayout52.xml" ContentType="application/vnd.openxmlformats-officedocument.presentationml.slideLayout+xml"/>
  <Override PartName="/ppt/slideLayouts/slideLayout53.xml" ContentType="application/vnd.openxmlformats-officedocument.presentationml.slideLayout+xml"/>
  <Override PartName="/ppt/slideLayouts/slideLayout54.xml" ContentType="application/vnd.openxmlformats-officedocument.presentationml.slideLayout+xml"/>
  <Override PartName="/ppt/slideLayouts/slideLayout55.xml" ContentType="application/vnd.openxmlformats-officedocument.presentationml.slideLayout+xml"/>
  <Override PartName="/ppt/slideLayouts/slideLayout56.xml" ContentType="application/vnd.openxmlformats-officedocument.presentationml.slideLayout+xml"/>
  <Override PartName="/ppt/slideLayouts/slideLayout57.xml" ContentType="application/vnd.openxmlformats-officedocument.presentationml.slideLayout+xml"/>
  <Override PartName="/ppt/slideLayouts/slideLayout58.xml" ContentType="application/vnd.openxmlformats-officedocument.presentationml.slideLayout+xml"/>
  <Override PartName="/ppt/slideLayouts/slideLayout59.xml" ContentType="application/vnd.openxmlformats-officedocument.presentationml.slideLayout+xml"/>
  <Override PartName="/ppt/slideLayouts/slideLayout60.xml" ContentType="application/vnd.openxmlformats-officedocument.presentationml.slideLayout+xml"/>
  <Override PartName="/ppt/theme/theme5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  <p:sldMasterId id="2147483661" r:id="rId2"/>
    <p:sldMasterId id="2147483674" r:id="rId3"/>
    <p:sldMasterId id="2147483687" r:id="rId4"/>
    <p:sldMasterId id="2147483700" r:id="rId5"/>
  </p:sldMasterIdLst>
  <p:sldIdLst>
    <p:sldId id="256" r:id="rId6"/>
    <p:sldId id="257" r:id="rId7"/>
    <p:sldId id="258" r:id="rId8"/>
    <p:sldId id="260" r:id="rId9"/>
    <p:sldId id="261" r:id="rId10"/>
    <p:sldId id="262" r:id="rId11"/>
    <p:sldId id="263" r:id="rId12"/>
    <p:sldId id="264" r:id="rId13"/>
    <p:sldId id="265" r:id="rId14"/>
    <p:sldId id="266" r:id="rId15"/>
    <p:sldId id="267" r:id="rId16"/>
    <p:sldId id="268" r:id="rId17"/>
  </p:sldIdLst>
  <p:sldSz cx="10080625" cy="7559675"/>
  <p:notesSz cx="7559675" cy="10691813"/>
  <p:defaultTextStyle>
    <a:defPPr>
      <a:defRPr lang="hu-H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381">
          <p15:clr>
            <a:srgbClr val="A4A3A4"/>
          </p15:clr>
        </p15:guide>
        <p15:guide id="2" pos="3175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64" d="100"/>
          <a:sy n="64" d="100"/>
        </p:scale>
        <p:origin x="1380" y="66"/>
      </p:cViewPr>
      <p:guideLst>
        <p:guide orient="horz" pos="2381"/>
        <p:guide pos="3175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3.xml"/><Relationship Id="rId13" Type="http://schemas.openxmlformats.org/officeDocument/2006/relationships/slide" Target="slides/slide8.xml"/><Relationship Id="rId18" Type="http://schemas.openxmlformats.org/officeDocument/2006/relationships/presProps" Target="presProps.xml"/><Relationship Id="rId3" Type="http://schemas.openxmlformats.org/officeDocument/2006/relationships/slideMaster" Target="slideMasters/slideMaster3.xml"/><Relationship Id="rId21" Type="http://schemas.openxmlformats.org/officeDocument/2006/relationships/tableStyles" Target="tableStyles.xml"/><Relationship Id="rId7" Type="http://schemas.openxmlformats.org/officeDocument/2006/relationships/slide" Target="slides/slide2.xml"/><Relationship Id="rId12" Type="http://schemas.openxmlformats.org/officeDocument/2006/relationships/slide" Target="slides/slide7.xml"/><Relationship Id="rId17" Type="http://schemas.openxmlformats.org/officeDocument/2006/relationships/slide" Target="slides/slide12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1.xml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1.xml"/><Relationship Id="rId11" Type="http://schemas.openxmlformats.org/officeDocument/2006/relationships/slide" Target="slides/slide6.xml"/><Relationship Id="rId5" Type="http://schemas.openxmlformats.org/officeDocument/2006/relationships/slideMaster" Target="slideMasters/slideMaster5.xml"/><Relationship Id="rId15" Type="http://schemas.openxmlformats.org/officeDocument/2006/relationships/slide" Target="slides/slide10.xml"/><Relationship Id="rId10" Type="http://schemas.openxmlformats.org/officeDocument/2006/relationships/slide" Target="slides/slide5.xml"/><Relationship Id="rId19" Type="http://schemas.openxmlformats.org/officeDocument/2006/relationships/viewProps" Target="viewProps.xml"/><Relationship Id="rId4" Type="http://schemas.openxmlformats.org/officeDocument/2006/relationships/slideMaster" Target="slideMasters/slideMaster4.xml"/><Relationship Id="rId9" Type="http://schemas.openxmlformats.org/officeDocument/2006/relationships/slide" Target="slides/slide4.xml"/><Relationship Id="rId14" Type="http://schemas.openxmlformats.org/officeDocument/2006/relationships/slide" Target="slides/slide9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3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4.xml"/></Relationships>
</file>

<file path=ppt/slideLayouts/_rels/slideLayout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6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5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x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ceHolder 1"/>
          <p:cNvSpPr>
            <a:spLocks noGrp="1"/>
          </p:cNvSpPr>
          <p:nvPr>
            <p:ph type="title"/>
          </p:nvPr>
        </p:nvSpPr>
        <p:spPr>
          <a:xfrm>
            <a:off x="504000" y="301320"/>
            <a:ext cx="9071280" cy="1262520"/>
          </a:xfrm>
          <a:prstGeom prst="rect">
            <a:avLst/>
          </a:prstGeom>
        </p:spPr>
        <p:txBody>
          <a:bodyPr lIns="0" tIns="0" rIns="0" bIns="0" anchor="ctr"/>
          <a:lstStyle/>
          <a:p>
            <a:pPr algn="ctr"/>
            <a:endParaRPr/>
          </a:p>
        </p:txBody>
      </p:sp>
      <p:sp>
        <p:nvSpPr>
          <p:cNvPr id="3" name="PlaceHolder 2"/>
          <p:cNvSpPr>
            <a:spLocks noGrp="1"/>
          </p:cNvSpPr>
          <p:nvPr>
            <p:ph type="subTitle"/>
          </p:nvPr>
        </p:nvSpPr>
        <p:spPr>
          <a:xfrm>
            <a:off x="504000" y="1769040"/>
            <a:ext cx="4426560" cy="4384080"/>
          </a:xfrm>
          <a:prstGeom prst="rect">
            <a:avLst/>
          </a:prstGeom>
        </p:spPr>
        <p:txBody>
          <a:bodyPr lIns="0" tIns="0" rIns="0" bIns="0" anchor="ctr"/>
          <a:lstStyle/>
          <a:p>
            <a:pPr algn="ctr"/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,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laceHolder 1"/>
          <p:cNvSpPr>
            <a:spLocks noGrp="1"/>
          </p:cNvSpPr>
          <p:nvPr>
            <p:ph type="title"/>
          </p:nvPr>
        </p:nvSpPr>
        <p:spPr>
          <a:xfrm>
            <a:off x="504000" y="301320"/>
            <a:ext cx="9071280" cy="1262520"/>
          </a:xfrm>
          <a:prstGeom prst="rect">
            <a:avLst/>
          </a:prstGeom>
        </p:spPr>
        <p:txBody>
          <a:bodyPr lIns="0" tIns="0" rIns="0" bIns="0" anchor="ctr"/>
          <a:lstStyle/>
          <a:p>
            <a:pPr algn="ctr"/>
            <a:endParaRPr/>
          </a:p>
        </p:txBody>
      </p:sp>
      <p:sp>
        <p:nvSpPr>
          <p:cNvPr id="5" name="PlaceHolder 2"/>
          <p:cNvSpPr>
            <a:spLocks noGrp="1"/>
          </p:cNvSpPr>
          <p:nvPr>
            <p:ph type="body"/>
          </p:nvPr>
        </p:nvSpPr>
        <p:spPr>
          <a:xfrm>
            <a:off x="504000" y="1769040"/>
            <a:ext cx="4426560" cy="4383720"/>
          </a:xfrm>
          <a:prstGeom prst="rect">
            <a:avLst/>
          </a:prstGeom>
        </p:spPr>
        <p:txBody>
          <a:bodyPr lIns="0" tIns="0" rIns="0" bIns="0"/>
          <a:lstStyle/>
          <a:p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itle,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PlaceHolder 1"/>
          <p:cNvSpPr>
            <a:spLocks noGrp="1"/>
          </p:cNvSpPr>
          <p:nvPr>
            <p:ph type="title"/>
          </p:nvPr>
        </p:nvSpPr>
        <p:spPr>
          <a:xfrm>
            <a:off x="504000" y="301320"/>
            <a:ext cx="9071280" cy="1262520"/>
          </a:xfrm>
          <a:prstGeom prst="rect">
            <a:avLst/>
          </a:prstGeom>
        </p:spPr>
        <p:txBody>
          <a:bodyPr lIns="0" tIns="0" rIns="0" bIns="0" anchor="ctr"/>
          <a:lstStyle/>
          <a:p>
            <a:pPr algn="ctr"/>
            <a:endParaRPr/>
          </a:p>
        </p:txBody>
      </p:sp>
      <p:sp>
        <p:nvSpPr>
          <p:cNvPr id="7" name="PlaceHolder 2"/>
          <p:cNvSpPr>
            <a:spLocks noGrp="1"/>
          </p:cNvSpPr>
          <p:nvPr>
            <p:ph type="body"/>
          </p:nvPr>
        </p:nvSpPr>
        <p:spPr>
          <a:xfrm>
            <a:off x="504000" y="1769040"/>
            <a:ext cx="2160000" cy="4383720"/>
          </a:xfrm>
          <a:prstGeom prst="rect">
            <a:avLst/>
          </a:prstGeom>
        </p:spPr>
        <p:txBody>
          <a:bodyPr lIns="0" tIns="0" rIns="0" bIns="0"/>
          <a:lstStyle/>
          <a:p>
            <a:endParaRPr/>
          </a:p>
        </p:txBody>
      </p:sp>
      <p:sp>
        <p:nvSpPr>
          <p:cNvPr id="8" name="PlaceHolder 3"/>
          <p:cNvSpPr>
            <a:spLocks noGrp="1"/>
          </p:cNvSpPr>
          <p:nvPr>
            <p:ph type="body"/>
          </p:nvPr>
        </p:nvSpPr>
        <p:spPr>
          <a:xfrm>
            <a:off x="2772360" y="1769040"/>
            <a:ext cx="2160000" cy="4383720"/>
          </a:xfrm>
          <a:prstGeom prst="rect">
            <a:avLst/>
          </a:prstGeom>
        </p:spPr>
        <p:txBody>
          <a:bodyPr lIns="0" tIns="0" rIns="0" bIns="0"/>
          <a:lstStyle/>
          <a:p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PlaceHolder 1"/>
          <p:cNvSpPr>
            <a:spLocks noGrp="1"/>
          </p:cNvSpPr>
          <p:nvPr>
            <p:ph type="title"/>
          </p:nvPr>
        </p:nvSpPr>
        <p:spPr>
          <a:xfrm>
            <a:off x="504000" y="301320"/>
            <a:ext cx="9071280" cy="1262520"/>
          </a:xfrm>
          <a:prstGeom prst="rect">
            <a:avLst/>
          </a:prstGeom>
        </p:spPr>
        <p:txBody>
          <a:bodyPr lIns="0" tIns="0" rIns="0" bIns="0" anchor="ctr"/>
          <a:lstStyle/>
          <a:p>
            <a:pPr algn="ctr"/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 preserve="1">
  <p:cSld name="Centere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PlaceHolder 1"/>
          <p:cNvSpPr>
            <a:spLocks noGrp="1"/>
          </p:cNvSpPr>
          <p:nvPr>
            <p:ph type="subTitle"/>
          </p:nvPr>
        </p:nvSpPr>
        <p:spPr>
          <a:xfrm>
            <a:off x="504000" y="301320"/>
            <a:ext cx="9071280" cy="5852160"/>
          </a:xfrm>
          <a:prstGeom prst="rect">
            <a:avLst/>
          </a:prstGeom>
        </p:spPr>
        <p:txBody>
          <a:bodyPr lIns="0" tIns="0" rIns="0" bIns="0" anchor="ctr"/>
          <a:lstStyle/>
          <a:p>
            <a:pPr algn="ctr"/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AndObj" preserve="1">
  <p:cSld name="Title, 2 Content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PlaceHolder 1"/>
          <p:cNvSpPr>
            <a:spLocks noGrp="1"/>
          </p:cNvSpPr>
          <p:nvPr>
            <p:ph type="title"/>
          </p:nvPr>
        </p:nvSpPr>
        <p:spPr>
          <a:xfrm>
            <a:off x="504000" y="301320"/>
            <a:ext cx="9071280" cy="1262520"/>
          </a:xfrm>
          <a:prstGeom prst="rect">
            <a:avLst/>
          </a:prstGeom>
        </p:spPr>
        <p:txBody>
          <a:bodyPr lIns="0" tIns="0" rIns="0" bIns="0" anchor="ctr"/>
          <a:lstStyle/>
          <a:p>
            <a:pPr algn="ctr"/>
            <a:endParaRPr/>
          </a:p>
        </p:txBody>
      </p:sp>
      <p:sp>
        <p:nvSpPr>
          <p:cNvPr id="12" name="PlaceHolder 2"/>
          <p:cNvSpPr>
            <a:spLocks noGrp="1"/>
          </p:cNvSpPr>
          <p:nvPr>
            <p:ph type="body"/>
          </p:nvPr>
        </p:nvSpPr>
        <p:spPr>
          <a:xfrm>
            <a:off x="504000" y="1769040"/>
            <a:ext cx="2160000" cy="2090880"/>
          </a:xfrm>
          <a:prstGeom prst="rect">
            <a:avLst/>
          </a:prstGeom>
        </p:spPr>
        <p:txBody>
          <a:bodyPr lIns="0" tIns="0" rIns="0" bIns="0"/>
          <a:lstStyle/>
          <a:p>
            <a:endParaRPr/>
          </a:p>
        </p:txBody>
      </p:sp>
      <p:sp>
        <p:nvSpPr>
          <p:cNvPr id="13" name="PlaceHolder 3"/>
          <p:cNvSpPr>
            <a:spLocks noGrp="1"/>
          </p:cNvSpPr>
          <p:nvPr>
            <p:ph type="body"/>
          </p:nvPr>
        </p:nvSpPr>
        <p:spPr>
          <a:xfrm>
            <a:off x="504000" y="4059000"/>
            <a:ext cx="2160000" cy="2090880"/>
          </a:xfrm>
          <a:prstGeom prst="rect">
            <a:avLst/>
          </a:prstGeom>
        </p:spPr>
        <p:txBody>
          <a:bodyPr lIns="0" tIns="0" rIns="0" bIns="0"/>
          <a:lstStyle/>
          <a:p>
            <a:endParaRPr/>
          </a:p>
        </p:txBody>
      </p:sp>
      <p:sp>
        <p:nvSpPr>
          <p:cNvPr id="14" name="PlaceHolder 4"/>
          <p:cNvSpPr>
            <a:spLocks noGrp="1"/>
          </p:cNvSpPr>
          <p:nvPr>
            <p:ph type="body"/>
          </p:nvPr>
        </p:nvSpPr>
        <p:spPr>
          <a:xfrm>
            <a:off x="2772360" y="1769040"/>
            <a:ext cx="2160000" cy="4383720"/>
          </a:xfrm>
          <a:prstGeom prst="rect">
            <a:avLst/>
          </a:prstGeom>
        </p:spPr>
        <p:txBody>
          <a:bodyPr lIns="0" tIns="0" rIns="0" bIns="0"/>
          <a:lstStyle/>
          <a:p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AndTwoObj" preserve="1">
  <p:cSld name="Title Content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PlaceHolder 1"/>
          <p:cNvSpPr>
            <a:spLocks noGrp="1"/>
          </p:cNvSpPr>
          <p:nvPr>
            <p:ph type="title"/>
          </p:nvPr>
        </p:nvSpPr>
        <p:spPr>
          <a:xfrm>
            <a:off x="504000" y="301320"/>
            <a:ext cx="9071280" cy="1262520"/>
          </a:xfrm>
          <a:prstGeom prst="rect">
            <a:avLst/>
          </a:prstGeom>
        </p:spPr>
        <p:txBody>
          <a:bodyPr lIns="0" tIns="0" rIns="0" bIns="0" anchor="ctr"/>
          <a:lstStyle/>
          <a:p>
            <a:pPr algn="ctr"/>
            <a:endParaRPr/>
          </a:p>
        </p:txBody>
      </p:sp>
      <p:sp>
        <p:nvSpPr>
          <p:cNvPr id="16" name="PlaceHolder 2"/>
          <p:cNvSpPr>
            <a:spLocks noGrp="1"/>
          </p:cNvSpPr>
          <p:nvPr>
            <p:ph type="body"/>
          </p:nvPr>
        </p:nvSpPr>
        <p:spPr>
          <a:xfrm>
            <a:off x="504000" y="1769040"/>
            <a:ext cx="2160000" cy="4383720"/>
          </a:xfrm>
          <a:prstGeom prst="rect">
            <a:avLst/>
          </a:prstGeom>
        </p:spPr>
        <p:txBody>
          <a:bodyPr lIns="0" tIns="0" rIns="0" bIns="0"/>
          <a:lstStyle/>
          <a:p>
            <a:endParaRPr/>
          </a:p>
        </p:txBody>
      </p:sp>
      <p:sp>
        <p:nvSpPr>
          <p:cNvPr id="17" name="PlaceHolder 3"/>
          <p:cNvSpPr>
            <a:spLocks noGrp="1"/>
          </p:cNvSpPr>
          <p:nvPr>
            <p:ph type="body"/>
          </p:nvPr>
        </p:nvSpPr>
        <p:spPr>
          <a:xfrm>
            <a:off x="2772360" y="1769040"/>
            <a:ext cx="2160000" cy="2090880"/>
          </a:xfrm>
          <a:prstGeom prst="rect">
            <a:avLst/>
          </a:prstGeom>
        </p:spPr>
        <p:txBody>
          <a:bodyPr lIns="0" tIns="0" rIns="0" bIns="0"/>
          <a:lstStyle/>
          <a:p>
            <a:endParaRPr/>
          </a:p>
        </p:txBody>
      </p:sp>
      <p:sp>
        <p:nvSpPr>
          <p:cNvPr id="18" name="PlaceHolder 4"/>
          <p:cNvSpPr>
            <a:spLocks noGrp="1"/>
          </p:cNvSpPr>
          <p:nvPr>
            <p:ph type="body"/>
          </p:nvPr>
        </p:nvSpPr>
        <p:spPr>
          <a:xfrm>
            <a:off x="2772360" y="4059000"/>
            <a:ext cx="2160000" cy="2090880"/>
          </a:xfrm>
          <a:prstGeom prst="rect">
            <a:avLst/>
          </a:prstGeom>
        </p:spPr>
        <p:txBody>
          <a:bodyPr lIns="0" tIns="0" rIns="0" bIns="0"/>
          <a:lstStyle/>
          <a:p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OverTx" preserve="1">
  <p:cSld name="Title, 2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PlaceHolder 1"/>
          <p:cNvSpPr>
            <a:spLocks noGrp="1"/>
          </p:cNvSpPr>
          <p:nvPr>
            <p:ph type="title"/>
          </p:nvPr>
        </p:nvSpPr>
        <p:spPr>
          <a:xfrm>
            <a:off x="504000" y="301320"/>
            <a:ext cx="9071280" cy="1262520"/>
          </a:xfrm>
          <a:prstGeom prst="rect">
            <a:avLst/>
          </a:prstGeom>
        </p:spPr>
        <p:txBody>
          <a:bodyPr lIns="0" tIns="0" rIns="0" bIns="0" anchor="ctr"/>
          <a:lstStyle/>
          <a:p>
            <a:pPr algn="ctr"/>
            <a:endParaRPr/>
          </a:p>
        </p:txBody>
      </p:sp>
      <p:sp>
        <p:nvSpPr>
          <p:cNvPr id="20" name="PlaceHolder 2"/>
          <p:cNvSpPr>
            <a:spLocks noGrp="1"/>
          </p:cNvSpPr>
          <p:nvPr>
            <p:ph type="body"/>
          </p:nvPr>
        </p:nvSpPr>
        <p:spPr>
          <a:xfrm>
            <a:off x="504000" y="1769040"/>
            <a:ext cx="2160000" cy="2090880"/>
          </a:xfrm>
          <a:prstGeom prst="rect">
            <a:avLst/>
          </a:prstGeom>
        </p:spPr>
        <p:txBody>
          <a:bodyPr lIns="0" tIns="0" rIns="0" bIns="0"/>
          <a:lstStyle/>
          <a:p>
            <a:endParaRPr/>
          </a:p>
        </p:txBody>
      </p:sp>
      <p:sp>
        <p:nvSpPr>
          <p:cNvPr id="21" name="PlaceHolder 3"/>
          <p:cNvSpPr>
            <a:spLocks noGrp="1"/>
          </p:cNvSpPr>
          <p:nvPr>
            <p:ph type="body"/>
          </p:nvPr>
        </p:nvSpPr>
        <p:spPr>
          <a:xfrm>
            <a:off x="2772360" y="1769040"/>
            <a:ext cx="2160000" cy="2090880"/>
          </a:xfrm>
          <a:prstGeom prst="rect">
            <a:avLst/>
          </a:prstGeom>
        </p:spPr>
        <p:txBody>
          <a:bodyPr lIns="0" tIns="0" rIns="0" bIns="0"/>
          <a:lstStyle/>
          <a:p>
            <a:endParaRPr/>
          </a:p>
        </p:txBody>
      </p:sp>
      <p:sp>
        <p:nvSpPr>
          <p:cNvPr id="22" name="PlaceHolder 4"/>
          <p:cNvSpPr>
            <a:spLocks noGrp="1"/>
          </p:cNvSpPr>
          <p:nvPr>
            <p:ph type="body"/>
          </p:nvPr>
        </p:nvSpPr>
        <p:spPr>
          <a:xfrm>
            <a:off x="504000" y="4059000"/>
            <a:ext cx="4426560" cy="2090880"/>
          </a:xfrm>
          <a:prstGeom prst="rect">
            <a:avLst/>
          </a:prstGeom>
        </p:spPr>
        <p:txBody>
          <a:bodyPr lIns="0" tIns="0" rIns="0" bIns="0"/>
          <a:lstStyle/>
          <a:p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OverTx" preserve="1">
  <p:cSld name="Title,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PlaceHolder 1"/>
          <p:cNvSpPr>
            <a:spLocks noGrp="1"/>
          </p:cNvSpPr>
          <p:nvPr>
            <p:ph type="title"/>
          </p:nvPr>
        </p:nvSpPr>
        <p:spPr>
          <a:xfrm>
            <a:off x="504000" y="301320"/>
            <a:ext cx="9071280" cy="1262520"/>
          </a:xfrm>
          <a:prstGeom prst="rect">
            <a:avLst/>
          </a:prstGeom>
        </p:spPr>
        <p:txBody>
          <a:bodyPr lIns="0" tIns="0" rIns="0" bIns="0" anchor="ctr"/>
          <a:lstStyle/>
          <a:p>
            <a:pPr algn="ctr"/>
            <a:endParaRPr/>
          </a:p>
        </p:txBody>
      </p:sp>
      <p:sp>
        <p:nvSpPr>
          <p:cNvPr id="24" name="PlaceHolder 2"/>
          <p:cNvSpPr>
            <a:spLocks noGrp="1"/>
          </p:cNvSpPr>
          <p:nvPr>
            <p:ph type="body"/>
          </p:nvPr>
        </p:nvSpPr>
        <p:spPr>
          <a:xfrm>
            <a:off x="504000" y="1769040"/>
            <a:ext cx="4426560" cy="2090880"/>
          </a:xfrm>
          <a:prstGeom prst="rect">
            <a:avLst/>
          </a:prstGeom>
        </p:spPr>
        <p:txBody>
          <a:bodyPr lIns="0" tIns="0" rIns="0" bIns="0"/>
          <a:lstStyle/>
          <a:p>
            <a:endParaRPr/>
          </a:p>
        </p:txBody>
      </p:sp>
      <p:sp>
        <p:nvSpPr>
          <p:cNvPr id="25" name="PlaceHolder 3"/>
          <p:cNvSpPr>
            <a:spLocks noGrp="1"/>
          </p:cNvSpPr>
          <p:nvPr>
            <p:ph type="body"/>
          </p:nvPr>
        </p:nvSpPr>
        <p:spPr>
          <a:xfrm>
            <a:off x="504000" y="4059000"/>
            <a:ext cx="4426560" cy="2090880"/>
          </a:xfrm>
          <a:prstGeom prst="rect">
            <a:avLst/>
          </a:prstGeom>
        </p:spPr>
        <p:txBody>
          <a:bodyPr lIns="0" tIns="0" rIns="0" bIns="0"/>
          <a:lstStyle/>
          <a:p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fourObj" preserve="1">
  <p:cSld name="Title,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PlaceHolder 1"/>
          <p:cNvSpPr>
            <a:spLocks noGrp="1"/>
          </p:cNvSpPr>
          <p:nvPr>
            <p:ph type="title"/>
          </p:nvPr>
        </p:nvSpPr>
        <p:spPr>
          <a:xfrm>
            <a:off x="504000" y="301320"/>
            <a:ext cx="9071280" cy="1262520"/>
          </a:xfrm>
          <a:prstGeom prst="rect">
            <a:avLst/>
          </a:prstGeom>
        </p:spPr>
        <p:txBody>
          <a:bodyPr lIns="0" tIns="0" rIns="0" bIns="0" anchor="ctr"/>
          <a:lstStyle/>
          <a:p>
            <a:pPr algn="ctr"/>
            <a:endParaRPr/>
          </a:p>
        </p:txBody>
      </p:sp>
      <p:sp>
        <p:nvSpPr>
          <p:cNvPr id="27" name="PlaceHolder 2"/>
          <p:cNvSpPr>
            <a:spLocks noGrp="1"/>
          </p:cNvSpPr>
          <p:nvPr>
            <p:ph type="body"/>
          </p:nvPr>
        </p:nvSpPr>
        <p:spPr>
          <a:xfrm>
            <a:off x="504000" y="1769040"/>
            <a:ext cx="2160000" cy="2090880"/>
          </a:xfrm>
          <a:prstGeom prst="rect">
            <a:avLst/>
          </a:prstGeom>
        </p:spPr>
        <p:txBody>
          <a:bodyPr lIns="0" tIns="0" rIns="0" bIns="0"/>
          <a:lstStyle/>
          <a:p>
            <a:endParaRPr/>
          </a:p>
        </p:txBody>
      </p:sp>
      <p:sp>
        <p:nvSpPr>
          <p:cNvPr id="28" name="PlaceHolder 3"/>
          <p:cNvSpPr>
            <a:spLocks noGrp="1"/>
          </p:cNvSpPr>
          <p:nvPr>
            <p:ph type="body"/>
          </p:nvPr>
        </p:nvSpPr>
        <p:spPr>
          <a:xfrm>
            <a:off x="2772360" y="1769040"/>
            <a:ext cx="2160000" cy="2090880"/>
          </a:xfrm>
          <a:prstGeom prst="rect">
            <a:avLst/>
          </a:prstGeom>
        </p:spPr>
        <p:txBody>
          <a:bodyPr lIns="0" tIns="0" rIns="0" bIns="0"/>
          <a:lstStyle/>
          <a:p>
            <a:endParaRPr/>
          </a:p>
        </p:txBody>
      </p:sp>
      <p:sp>
        <p:nvSpPr>
          <p:cNvPr id="29" name="PlaceHolder 4"/>
          <p:cNvSpPr>
            <a:spLocks noGrp="1"/>
          </p:cNvSpPr>
          <p:nvPr>
            <p:ph type="body"/>
          </p:nvPr>
        </p:nvSpPr>
        <p:spPr>
          <a:xfrm>
            <a:off x="2772360" y="4059000"/>
            <a:ext cx="2160000" cy="2090880"/>
          </a:xfrm>
          <a:prstGeom prst="rect">
            <a:avLst/>
          </a:prstGeom>
        </p:spPr>
        <p:txBody>
          <a:bodyPr lIns="0" tIns="0" rIns="0" bIns="0"/>
          <a:lstStyle/>
          <a:p>
            <a:endParaRPr/>
          </a:p>
        </p:txBody>
      </p:sp>
      <p:sp>
        <p:nvSpPr>
          <p:cNvPr id="30" name="PlaceHolder 5"/>
          <p:cNvSpPr>
            <a:spLocks noGrp="1"/>
          </p:cNvSpPr>
          <p:nvPr>
            <p:ph type="body"/>
          </p:nvPr>
        </p:nvSpPr>
        <p:spPr>
          <a:xfrm>
            <a:off x="504000" y="4059000"/>
            <a:ext cx="2160000" cy="2090880"/>
          </a:xfrm>
          <a:prstGeom prst="rect">
            <a:avLst/>
          </a:prstGeom>
        </p:spPr>
        <p:txBody>
          <a:bodyPr lIns="0" tIns="0" rIns="0" bIns="0"/>
          <a:lstStyle/>
          <a:p>
            <a:endParaRPr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itle, 6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" name="PlaceHolder 1"/>
          <p:cNvSpPr>
            <a:spLocks noGrp="1"/>
          </p:cNvSpPr>
          <p:nvPr>
            <p:ph type="title"/>
          </p:nvPr>
        </p:nvSpPr>
        <p:spPr>
          <a:xfrm>
            <a:off x="504000" y="301320"/>
            <a:ext cx="9071280" cy="1262520"/>
          </a:xfrm>
          <a:prstGeom prst="rect">
            <a:avLst/>
          </a:prstGeom>
        </p:spPr>
        <p:txBody>
          <a:bodyPr lIns="0" tIns="0" rIns="0" bIns="0" anchor="ctr"/>
          <a:lstStyle/>
          <a:p>
            <a:pPr algn="ctr"/>
            <a:endParaRPr/>
          </a:p>
        </p:txBody>
      </p:sp>
      <p:sp>
        <p:nvSpPr>
          <p:cNvPr id="32" name="PlaceHolder 2"/>
          <p:cNvSpPr>
            <a:spLocks noGrp="1"/>
          </p:cNvSpPr>
          <p:nvPr>
            <p:ph type="body"/>
          </p:nvPr>
        </p:nvSpPr>
        <p:spPr>
          <a:xfrm>
            <a:off x="504000" y="1769040"/>
            <a:ext cx="4426560" cy="4383720"/>
          </a:xfrm>
          <a:prstGeom prst="rect">
            <a:avLst/>
          </a:prstGeom>
        </p:spPr>
        <p:txBody>
          <a:bodyPr lIns="0" tIns="0" rIns="0" bIns="0"/>
          <a:lstStyle/>
          <a:p>
            <a:endParaRPr/>
          </a:p>
        </p:txBody>
      </p:sp>
      <p:sp>
        <p:nvSpPr>
          <p:cNvPr id="33" name="PlaceHolder 3"/>
          <p:cNvSpPr>
            <a:spLocks noGrp="1"/>
          </p:cNvSpPr>
          <p:nvPr>
            <p:ph type="body"/>
          </p:nvPr>
        </p:nvSpPr>
        <p:spPr>
          <a:xfrm>
            <a:off x="504000" y="1769040"/>
            <a:ext cx="4426560" cy="4383720"/>
          </a:xfrm>
          <a:prstGeom prst="rect">
            <a:avLst/>
          </a:prstGeom>
        </p:spPr>
        <p:txBody>
          <a:bodyPr lIns="0" tIns="0" rIns="0" bIns="0"/>
          <a:lstStyle/>
          <a:p>
            <a:endParaRPr/>
          </a:p>
        </p:txBody>
      </p:sp>
      <p:pic>
        <p:nvPicPr>
          <p:cNvPr id="34" name="Kép 33"/>
          <p:cNvPicPr/>
          <p:nvPr/>
        </p:nvPicPr>
        <p:blipFill>
          <a:blip r:embed="rId2"/>
          <a:stretch>
            <a:fillRect/>
          </a:stretch>
        </p:blipFill>
        <p:spPr>
          <a:xfrm>
            <a:off x="504000" y="2194920"/>
            <a:ext cx="4426560" cy="3531600"/>
          </a:xfrm>
          <a:prstGeom prst="rect">
            <a:avLst/>
          </a:prstGeom>
          <a:ln>
            <a:noFill/>
          </a:ln>
        </p:spPr>
      </p:pic>
      <p:pic>
        <p:nvPicPr>
          <p:cNvPr id="35" name="Kép 34"/>
          <p:cNvPicPr/>
          <p:nvPr/>
        </p:nvPicPr>
        <p:blipFill>
          <a:blip r:embed="rId2"/>
          <a:stretch>
            <a:fillRect/>
          </a:stretch>
        </p:blipFill>
        <p:spPr>
          <a:xfrm>
            <a:off x="504000" y="2194920"/>
            <a:ext cx="4426560" cy="3531600"/>
          </a:xfrm>
          <a:prstGeom prst="rect">
            <a:avLst/>
          </a:prstGeom>
          <a:ln>
            <a:noFill/>
          </a:ln>
        </p:spPr>
      </p:pic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tx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" name="PlaceHolder 1"/>
          <p:cNvSpPr>
            <a:spLocks noGrp="1"/>
          </p:cNvSpPr>
          <p:nvPr>
            <p:ph type="title"/>
          </p:nvPr>
        </p:nvSpPr>
        <p:spPr>
          <a:xfrm>
            <a:off x="504000" y="301320"/>
            <a:ext cx="9071280" cy="1262520"/>
          </a:xfrm>
          <a:prstGeom prst="rect">
            <a:avLst/>
          </a:prstGeom>
        </p:spPr>
        <p:txBody>
          <a:bodyPr lIns="0" tIns="0" rIns="0" bIns="0" anchor="ctr"/>
          <a:lstStyle/>
          <a:p>
            <a:pPr algn="ctr"/>
            <a:endParaRPr/>
          </a:p>
        </p:txBody>
      </p:sp>
      <p:sp>
        <p:nvSpPr>
          <p:cNvPr id="39" name="PlaceHolder 2"/>
          <p:cNvSpPr>
            <a:spLocks noGrp="1"/>
          </p:cNvSpPr>
          <p:nvPr>
            <p:ph type="subTitle"/>
          </p:nvPr>
        </p:nvSpPr>
        <p:spPr>
          <a:xfrm>
            <a:off x="504000" y="1769040"/>
            <a:ext cx="4426560" cy="4384080"/>
          </a:xfrm>
          <a:prstGeom prst="rect">
            <a:avLst/>
          </a:prstGeom>
        </p:spPr>
        <p:txBody>
          <a:bodyPr lIns="0" tIns="0" rIns="0" bIns="0" anchor="ctr"/>
          <a:lstStyle/>
          <a:p>
            <a:pPr algn="ctr"/>
            <a:endParaRPr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,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" name="PlaceHolder 1"/>
          <p:cNvSpPr>
            <a:spLocks noGrp="1"/>
          </p:cNvSpPr>
          <p:nvPr>
            <p:ph type="title"/>
          </p:nvPr>
        </p:nvSpPr>
        <p:spPr>
          <a:xfrm>
            <a:off x="504000" y="301320"/>
            <a:ext cx="9071280" cy="1262520"/>
          </a:xfrm>
          <a:prstGeom prst="rect">
            <a:avLst/>
          </a:prstGeom>
        </p:spPr>
        <p:txBody>
          <a:bodyPr lIns="0" tIns="0" rIns="0" bIns="0" anchor="ctr"/>
          <a:lstStyle/>
          <a:p>
            <a:pPr algn="ctr"/>
            <a:endParaRPr/>
          </a:p>
        </p:txBody>
      </p:sp>
      <p:sp>
        <p:nvSpPr>
          <p:cNvPr id="41" name="PlaceHolder 2"/>
          <p:cNvSpPr>
            <a:spLocks noGrp="1"/>
          </p:cNvSpPr>
          <p:nvPr>
            <p:ph type="body"/>
          </p:nvPr>
        </p:nvSpPr>
        <p:spPr>
          <a:xfrm>
            <a:off x="504000" y="1769040"/>
            <a:ext cx="4426560" cy="4383720"/>
          </a:xfrm>
          <a:prstGeom prst="rect">
            <a:avLst/>
          </a:prstGeom>
        </p:spPr>
        <p:txBody>
          <a:bodyPr lIns="0" tIns="0" rIns="0" bIns="0"/>
          <a:lstStyle/>
          <a:p>
            <a:endParaRPr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itle,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PlaceHolder 1"/>
          <p:cNvSpPr>
            <a:spLocks noGrp="1"/>
          </p:cNvSpPr>
          <p:nvPr>
            <p:ph type="title"/>
          </p:nvPr>
        </p:nvSpPr>
        <p:spPr>
          <a:xfrm>
            <a:off x="504000" y="301320"/>
            <a:ext cx="9071280" cy="1262520"/>
          </a:xfrm>
          <a:prstGeom prst="rect">
            <a:avLst/>
          </a:prstGeom>
        </p:spPr>
        <p:txBody>
          <a:bodyPr lIns="0" tIns="0" rIns="0" bIns="0" anchor="ctr"/>
          <a:lstStyle/>
          <a:p>
            <a:pPr algn="ctr"/>
            <a:endParaRPr/>
          </a:p>
        </p:txBody>
      </p:sp>
      <p:sp>
        <p:nvSpPr>
          <p:cNvPr id="43" name="PlaceHolder 2"/>
          <p:cNvSpPr>
            <a:spLocks noGrp="1"/>
          </p:cNvSpPr>
          <p:nvPr>
            <p:ph type="body"/>
          </p:nvPr>
        </p:nvSpPr>
        <p:spPr>
          <a:xfrm>
            <a:off x="504000" y="1769040"/>
            <a:ext cx="2160000" cy="4383720"/>
          </a:xfrm>
          <a:prstGeom prst="rect">
            <a:avLst/>
          </a:prstGeom>
        </p:spPr>
        <p:txBody>
          <a:bodyPr lIns="0" tIns="0" rIns="0" bIns="0"/>
          <a:lstStyle/>
          <a:p>
            <a:endParaRPr/>
          </a:p>
        </p:txBody>
      </p:sp>
      <p:sp>
        <p:nvSpPr>
          <p:cNvPr id="44" name="PlaceHolder 3"/>
          <p:cNvSpPr>
            <a:spLocks noGrp="1"/>
          </p:cNvSpPr>
          <p:nvPr>
            <p:ph type="body"/>
          </p:nvPr>
        </p:nvSpPr>
        <p:spPr>
          <a:xfrm>
            <a:off x="2772360" y="1769040"/>
            <a:ext cx="2160000" cy="4383720"/>
          </a:xfrm>
          <a:prstGeom prst="rect">
            <a:avLst/>
          </a:prstGeom>
        </p:spPr>
        <p:txBody>
          <a:bodyPr lIns="0" tIns="0" rIns="0" bIns="0"/>
          <a:lstStyle/>
          <a:p>
            <a:endParaRPr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PlaceHolder 1"/>
          <p:cNvSpPr>
            <a:spLocks noGrp="1"/>
          </p:cNvSpPr>
          <p:nvPr>
            <p:ph type="title"/>
          </p:nvPr>
        </p:nvSpPr>
        <p:spPr>
          <a:xfrm>
            <a:off x="504000" y="301320"/>
            <a:ext cx="9071280" cy="1262520"/>
          </a:xfrm>
          <a:prstGeom prst="rect">
            <a:avLst/>
          </a:prstGeom>
        </p:spPr>
        <p:txBody>
          <a:bodyPr lIns="0" tIns="0" rIns="0" bIns="0" anchor="ctr"/>
          <a:lstStyle/>
          <a:p>
            <a:pPr algn="ctr"/>
            <a:endParaRPr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 preserve="1">
  <p:cSld name="Centere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" name="PlaceHolder 1"/>
          <p:cNvSpPr>
            <a:spLocks noGrp="1"/>
          </p:cNvSpPr>
          <p:nvPr>
            <p:ph type="subTitle"/>
          </p:nvPr>
        </p:nvSpPr>
        <p:spPr>
          <a:xfrm>
            <a:off x="504000" y="301320"/>
            <a:ext cx="9071280" cy="5852160"/>
          </a:xfrm>
          <a:prstGeom prst="rect">
            <a:avLst/>
          </a:prstGeom>
        </p:spPr>
        <p:txBody>
          <a:bodyPr lIns="0" tIns="0" rIns="0" bIns="0" anchor="ctr"/>
          <a:lstStyle/>
          <a:p>
            <a:pPr algn="ctr"/>
            <a:endParaRPr/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AndObj" preserve="1">
  <p:cSld name="Title, 2 Content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" name="PlaceHolder 1"/>
          <p:cNvSpPr>
            <a:spLocks noGrp="1"/>
          </p:cNvSpPr>
          <p:nvPr>
            <p:ph type="title"/>
          </p:nvPr>
        </p:nvSpPr>
        <p:spPr>
          <a:xfrm>
            <a:off x="504000" y="301320"/>
            <a:ext cx="9071280" cy="1262520"/>
          </a:xfrm>
          <a:prstGeom prst="rect">
            <a:avLst/>
          </a:prstGeom>
        </p:spPr>
        <p:txBody>
          <a:bodyPr lIns="0" tIns="0" rIns="0" bIns="0" anchor="ctr"/>
          <a:lstStyle/>
          <a:p>
            <a:pPr algn="ctr"/>
            <a:endParaRPr/>
          </a:p>
        </p:txBody>
      </p:sp>
      <p:sp>
        <p:nvSpPr>
          <p:cNvPr id="48" name="PlaceHolder 2"/>
          <p:cNvSpPr>
            <a:spLocks noGrp="1"/>
          </p:cNvSpPr>
          <p:nvPr>
            <p:ph type="body"/>
          </p:nvPr>
        </p:nvSpPr>
        <p:spPr>
          <a:xfrm>
            <a:off x="504000" y="1769040"/>
            <a:ext cx="2160000" cy="2090880"/>
          </a:xfrm>
          <a:prstGeom prst="rect">
            <a:avLst/>
          </a:prstGeom>
        </p:spPr>
        <p:txBody>
          <a:bodyPr lIns="0" tIns="0" rIns="0" bIns="0"/>
          <a:lstStyle/>
          <a:p>
            <a:endParaRPr/>
          </a:p>
        </p:txBody>
      </p:sp>
      <p:sp>
        <p:nvSpPr>
          <p:cNvPr id="49" name="PlaceHolder 3"/>
          <p:cNvSpPr>
            <a:spLocks noGrp="1"/>
          </p:cNvSpPr>
          <p:nvPr>
            <p:ph type="body"/>
          </p:nvPr>
        </p:nvSpPr>
        <p:spPr>
          <a:xfrm>
            <a:off x="504000" y="4059000"/>
            <a:ext cx="2160000" cy="2090880"/>
          </a:xfrm>
          <a:prstGeom prst="rect">
            <a:avLst/>
          </a:prstGeom>
        </p:spPr>
        <p:txBody>
          <a:bodyPr lIns="0" tIns="0" rIns="0" bIns="0"/>
          <a:lstStyle/>
          <a:p>
            <a:endParaRPr/>
          </a:p>
        </p:txBody>
      </p:sp>
      <p:sp>
        <p:nvSpPr>
          <p:cNvPr id="50" name="PlaceHolder 4"/>
          <p:cNvSpPr>
            <a:spLocks noGrp="1"/>
          </p:cNvSpPr>
          <p:nvPr>
            <p:ph type="body"/>
          </p:nvPr>
        </p:nvSpPr>
        <p:spPr>
          <a:xfrm>
            <a:off x="2772360" y="1769040"/>
            <a:ext cx="2160000" cy="4383720"/>
          </a:xfrm>
          <a:prstGeom prst="rect">
            <a:avLst/>
          </a:prstGeom>
        </p:spPr>
        <p:txBody>
          <a:bodyPr lIns="0" tIns="0" rIns="0" bIns="0"/>
          <a:lstStyle/>
          <a:p>
            <a:endParaRPr/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objAndTwoObj" preserve="1">
  <p:cSld name="Title Content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PlaceHolder 1"/>
          <p:cNvSpPr>
            <a:spLocks noGrp="1"/>
          </p:cNvSpPr>
          <p:nvPr>
            <p:ph type="title"/>
          </p:nvPr>
        </p:nvSpPr>
        <p:spPr>
          <a:xfrm>
            <a:off x="504000" y="301320"/>
            <a:ext cx="9071280" cy="1262520"/>
          </a:xfrm>
          <a:prstGeom prst="rect">
            <a:avLst/>
          </a:prstGeom>
        </p:spPr>
        <p:txBody>
          <a:bodyPr lIns="0" tIns="0" rIns="0" bIns="0" anchor="ctr"/>
          <a:lstStyle/>
          <a:p>
            <a:pPr algn="ctr"/>
            <a:endParaRPr/>
          </a:p>
        </p:txBody>
      </p:sp>
      <p:sp>
        <p:nvSpPr>
          <p:cNvPr id="52" name="PlaceHolder 2"/>
          <p:cNvSpPr>
            <a:spLocks noGrp="1"/>
          </p:cNvSpPr>
          <p:nvPr>
            <p:ph type="body"/>
          </p:nvPr>
        </p:nvSpPr>
        <p:spPr>
          <a:xfrm>
            <a:off x="504000" y="1769040"/>
            <a:ext cx="2160000" cy="4383720"/>
          </a:xfrm>
          <a:prstGeom prst="rect">
            <a:avLst/>
          </a:prstGeom>
        </p:spPr>
        <p:txBody>
          <a:bodyPr lIns="0" tIns="0" rIns="0" bIns="0"/>
          <a:lstStyle/>
          <a:p>
            <a:endParaRPr/>
          </a:p>
        </p:txBody>
      </p:sp>
      <p:sp>
        <p:nvSpPr>
          <p:cNvPr id="53" name="PlaceHolder 3"/>
          <p:cNvSpPr>
            <a:spLocks noGrp="1"/>
          </p:cNvSpPr>
          <p:nvPr>
            <p:ph type="body"/>
          </p:nvPr>
        </p:nvSpPr>
        <p:spPr>
          <a:xfrm>
            <a:off x="2772360" y="1769040"/>
            <a:ext cx="2160000" cy="2090880"/>
          </a:xfrm>
          <a:prstGeom prst="rect">
            <a:avLst/>
          </a:prstGeom>
        </p:spPr>
        <p:txBody>
          <a:bodyPr lIns="0" tIns="0" rIns="0" bIns="0"/>
          <a:lstStyle/>
          <a:p>
            <a:endParaRPr/>
          </a:p>
        </p:txBody>
      </p:sp>
      <p:sp>
        <p:nvSpPr>
          <p:cNvPr id="54" name="PlaceHolder 4"/>
          <p:cNvSpPr>
            <a:spLocks noGrp="1"/>
          </p:cNvSpPr>
          <p:nvPr>
            <p:ph type="body"/>
          </p:nvPr>
        </p:nvSpPr>
        <p:spPr>
          <a:xfrm>
            <a:off x="2772360" y="4059000"/>
            <a:ext cx="2160000" cy="2090880"/>
          </a:xfrm>
          <a:prstGeom prst="rect">
            <a:avLst/>
          </a:prstGeom>
        </p:spPr>
        <p:txBody>
          <a:bodyPr lIns="0" tIns="0" rIns="0" bIns="0"/>
          <a:lstStyle/>
          <a:p>
            <a:endParaRPr/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OverTx" preserve="1">
  <p:cSld name="Title, 2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" name="PlaceHolder 1"/>
          <p:cNvSpPr>
            <a:spLocks noGrp="1"/>
          </p:cNvSpPr>
          <p:nvPr>
            <p:ph type="title"/>
          </p:nvPr>
        </p:nvSpPr>
        <p:spPr>
          <a:xfrm>
            <a:off x="504000" y="301320"/>
            <a:ext cx="9071280" cy="1262520"/>
          </a:xfrm>
          <a:prstGeom prst="rect">
            <a:avLst/>
          </a:prstGeom>
        </p:spPr>
        <p:txBody>
          <a:bodyPr lIns="0" tIns="0" rIns="0" bIns="0" anchor="ctr"/>
          <a:lstStyle/>
          <a:p>
            <a:pPr algn="ctr"/>
            <a:endParaRPr/>
          </a:p>
        </p:txBody>
      </p:sp>
      <p:sp>
        <p:nvSpPr>
          <p:cNvPr id="56" name="PlaceHolder 2"/>
          <p:cNvSpPr>
            <a:spLocks noGrp="1"/>
          </p:cNvSpPr>
          <p:nvPr>
            <p:ph type="body"/>
          </p:nvPr>
        </p:nvSpPr>
        <p:spPr>
          <a:xfrm>
            <a:off x="504000" y="1769040"/>
            <a:ext cx="2160000" cy="2090880"/>
          </a:xfrm>
          <a:prstGeom prst="rect">
            <a:avLst/>
          </a:prstGeom>
        </p:spPr>
        <p:txBody>
          <a:bodyPr lIns="0" tIns="0" rIns="0" bIns="0"/>
          <a:lstStyle/>
          <a:p>
            <a:endParaRPr/>
          </a:p>
        </p:txBody>
      </p:sp>
      <p:sp>
        <p:nvSpPr>
          <p:cNvPr id="57" name="PlaceHolder 3"/>
          <p:cNvSpPr>
            <a:spLocks noGrp="1"/>
          </p:cNvSpPr>
          <p:nvPr>
            <p:ph type="body"/>
          </p:nvPr>
        </p:nvSpPr>
        <p:spPr>
          <a:xfrm>
            <a:off x="2772360" y="1769040"/>
            <a:ext cx="2160000" cy="2090880"/>
          </a:xfrm>
          <a:prstGeom prst="rect">
            <a:avLst/>
          </a:prstGeom>
        </p:spPr>
        <p:txBody>
          <a:bodyPr lIns="0" tIns="0" rIns="0" bIns="0"/>
          <a:lstStyle/>
          <a:p>
            <a:endParaRPr/>
          </a:p>
        </p:txBody>
      </p:sp>
      <p:sp>
        <p:nvSpPr>
          <p:cNvPr id="58" name="PlaceHolder 4"/>
          <p:cNvSpPr>
            <a:spLocks noGrp="1"/>
          </p:cNvSpPr>
          <p:nvPr>
            <p:ph type="body"/>
          </p:nvPr>
        </p:nvSpPr>
        <p:spPr>
          <a:xfrm>
            <a:off x="504000" y="4059000"/>
            <a:ext cx="4426560" cy="2090880"/>
          </a:xfrm>
          <a:prstGeom prst="rect">
            <a:avLst/>
          </a:prstGeom>
        </p:spPr>
        <p:txBody>
          <a:bodyPr lIns="0" tIns="0" rIns="0" bIns="0"/>
          <a:lstStyle/>
          <a:p>
            <a:endParaRPr/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objOverTx" preserve="1">
  <p:cSld name="Title,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" name="PlaceHolder 1"/>
          <p:cNvSpPr>
            <a:spLocks noGrp="1"/>
          </p:cNvSpPr>
          <p:nvPr>
            <p:ph type="title"/>
          </p:nvPr>
        </p:nvSpPr>
        <p:spPr>
          <a:xfrm>
            <a:off x="504000" y="301320"/>
            <a:ext cx="9071280" cy="1262520"/>
          </a:xfrm>
          <a:prstGeom prst="rect">
            <a:avLst/>
          </a:prstGeom>
        </p:spPr>
        <p:txBody>
          <a:bodyPr lIns="0" tIns="0" rIns="0" bIns="0" anchor="ctr"/>
          <a:lstStyle/>
          <a:p>
            <a:pPr algn="ctr"/>
            <a:endParaRPr/>
          </a:p>
        </p:txBody>
      </p:sp>
      <p:sp>
        <p:nvSpPr>
          <p:cNvPr id="60" name="PlaceHolder 2"/>
          <p:cNvSpPr>
            <a:spLocks noGrp="1"/>
          </p:cNvSpPr>
          <p:nvPr>
            <p:ph type="body"/>
          </p:nvPr>
        </p:nvSpPr>
        <p:spPr>
          <a:xfrm>
            <a:off x="504000" y="1769040"/>
            <a:ext cx="4426560" cy="2090880"/>
          </a:xfrm>
          <a:prstGeom prst="rect">
            <a:avLst/>
          </a:prstGeom>
        </p:spPr>
        <p:txBody>
          <a:bodyPr lIns="0" tIns="0" rIns="0" bIns="0"/>
          <a:lstStyle/>
          <a:p>
            <a:endParaRPr/>
          </a:p>
        </p:txBody>
      </p:sp>
      <p:sp>
        <p:nvSpPr>
          <p:cNvPr id="61" name="PlaceHolder 3"/>
          <p:cNvSpPr>
            <a:spLocks noGrp="1"/>
          </p:cNvSpPr>
          <p:nvPr>
            <p:ph type="body"/>
          </p:nvPr>
        </p:nvSpPr>
        <p:spPr>
          <a:xfrm>
            <a:off x="504000" y="4059000"/>
            <a:ext cx="4426560" cy="2090880"/>
          </a:xfrm>
          <a:prstGeom prst="rect">
            <a:avLst/>
          </a:prstGeom>
        </p:spPr>
        <p:txBody>
          <a:bodyPr lIns="0" tIns="0" rIns="0" bIns="0"/>
          <a:lstStyle/>
          <a:p>
            <a:endParaRPr/>
          </a:p>
        </p:txBody>
      </p:sp>
    </p:spTree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fourObj" preserve="1">
  <p:cSld name="Title,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" name="PlaceHolder 1"/>
          <p:cNvSpPr>
            <a:spLocks noGrp="1"/>
          </p:cNvSpPr>
          <p:nvPr>
            <p:ph type="title"/>
          </p:nvPr>
        </p:nvSpPr>
        <p:spPr>
          <a:xfrm>
            <a:off x="504000" y="301320"/>
            <a:ext cx="9071280" cy="1262520"/>
          </a:xfrm>
          <a:prstGeom prst="rect">
            <a:avLst/>
          </a:prstGeom>
        </p:spPr>
        <p:txBody>
          <a:bodyPr lIns="0" tIns="0" rIns="0" bIns="0" anchor="ctr"/>
          <a:lstStyle/>
          <a:p>
            <a:pPr algn="ctr"/>
            <a:endParaRPr/>
          </a:p>
        </p:txBody>
      </p:sp>
      <p:sp>
        <p:nvSpPr>
          <p:cNvPr id="63" name="PlaceHolder 2"/>
          <p:cNvSpPr>
            <a:spLocks noGrp="1"/>
          </p:cNvSpPr>
          <p:nvPr>
            <p:ph type="body"/>
          </p:nvPr>
        </p:nvSpPr>
        <p:spPr>
          <a:xfrm>
            <a:off x="504000" y="1769040"/>
            <a:ext cx="2160000" cy="2090880"/>
          </a:xfrm>
          <a:prstGeom prst="rect">
            <a:avLst/>
          </a:prstGeom>
        </p:spPr>
        <p:txBody>
          <a:bodyPr lIns="0" tIns="0" rIns="0" bIns="0"/>
          <a:lstStyle/>
          <a:p>
            <a:endParaRPr/>
          </a:p>
        </p:txBody>
      </p:sp>
      <p:sp>
        <p:nvSpPr>
          <p:cNvPr id="64" name="PlaceHolder 3"/>
          <p:cNvSpPr>
            <a:spLocks noGrp="1"/>
          </p:cNvSpPr>
          <p:nvPr>
            <p:ph type="body"/>
          </p:nvPr>
        </p:nvSpPr>
        <p:spPr>
          <a:xfrm>
            <a:off x="2772360" y="1769040"/>
            <a:ext cx="2160000" cy="2090880"/>
          </a:xfrm>
          <a:prstGeom prst="rect">
            <a:avLst/>
          </a:prstGeom>
        </p:spPr>
        <p:txBody>
          <a:bodyPr lIns="0" tIns="0" rIns="0" bIns="0"/>
          <a:lstStyle/>
          <a:p>
            <a:endParaRPr/>
          </a:p>
        </p:txBody>
      </p:sp>
      <p:sp>
        <p:nvSpPr>
          <p:cNvPr id="65" name="PlaceHolder 4"/>
          <p:cNvSpPr>
            <a:spLocks noGrp="1"/>
          </p:cNvSpPr>
          <p:nvPr>
            <p:ph type="body"/>
          </p:nvPr>
        </p:nvSpPr>
        <p:spPr>
          <a:xfrm>
            <a:off x="2772360" y="4059000"/>
            <a:ext cx="2160000" cy="2090880"/>
          </a:xfrm>
          <a:prstGeom prst="rect">
            <a:avLst/>
          </a:prstGeom>
        </p:spPr>
        <p:txBody>
          <a:bodyPr lIns="0" tIns="0" rIns="0" bIns="0"/>
          <a:lstStyle/>
          <a:p>
            <a:endParaRPr/>
          </a:p>
        </p:txBody>
      </p:sp>
      <p:sp>
        <p:nvSpPr>
          <p:cNvPr id="66" name="PlaceHolder 5"/>
          <p:cNvSpPr>
            <a:spLocks noGrp="1"/>
          </p:cNvSpPr>
          <p:nvPr>
            <p:ph type="body"/>
          </p:nvPr>
        </p:nvSpPr>
        <p:spPr>
          <a:xfrm>
            <a:off x="504000" y="4059000"/>
            <a:ext cx="2160000" cy="2090880"/>
          </a:xfrm>
          <a:prstGeom prst="rect">
            <a:avLst/>
          </a:prstGeom>
        </p:spPr>
        <p:txBody>
          <a:bodyPr lIns="0" tIns="0" rIns="0" bIns="0"/>
          <a:lstStyle/>
          <a:p>
            <a:endParaRPr/>
          </a:p>
        </p:txBody>
      </p:sp>
    </p:spTree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itle, 6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" name="PlaceHolder 1"/>
          <p:cNvSpPr>
            <a:spLocks noGrp="1"/>
          </p:cNvSpPr>
          <p:nvPr>
            <p:ph type="title"/>
          </p:nvPr>
        </p:nvSpPr>
        <p:spPr>
          <a:xfrm>
            <a:off x="504000" y="301320"/>
            <a:ext cx="9071280" cy="1262520"/>
          </a:xfrm>
          <a:prstGeom prst="rect">
            <a:avLst/>
          </a:prstGeom>
        </p:spPr>
        <p:txBody>
          <a:bodyPr lIns="0" tIns="0" rIns="0" bIns="0" anchor="ctr"/>
          <a:lstStyle/>
          <a:p>
            <a:pPr algn="ctr"/>
            <a:endParaRPr/>
          </a:p>
        </p:txBody>
      </p:sp>
      <p:sp>
        <p:nvSpPr>
          <p:cNvPr id="68" name="PlaceHolder 2"/>
          <p:cNvSpPr>
            <a:spLocks noGrp="1"/>
          </p:cNvSpPr>
          <p:nvPr>
            <p:ph type="body"/>
          </p:nvPr>
        </p:nvSpPr>
        <p:spPr>
          <a:xfrm>
            <a:off x="504000" y="1769040"/>
            <a:ext cx="4426560" cy="4383720"/>
          </a:xfrm>
          <a:prstGeom prst="rect">
            <a:avLst/>
          </a:prstGeom>
        </p:spPr>
        <p:txBody>
          <a:bodyPr lIns="0" tIns="0" rIns="0" bIns="0"/>
          <a:lstStyle/>
          <a:p>
            <a:endParaRPr/>
          </a:p>
        </p:txBody>
      </p:sp>
      <p:sp>
        <p:nvSpPr>
          <p:cNvPr id="69" name="PlaceHolder 3"/>
          <p:cNvSpPr>
            <a:spLocks noGrp="1"/>
          </p:cNvSpPr>
          <p:nvPr>
            <p:ph type="body"/>
          </p:nvPr>
        </p:nvSpPr>
        <p:spPr>
          <a:xfrm>
            <a:off x="504000" y="1769040"/>
            <a:ext cx="4426560" cy="4383720"/>
          </a:xfrm>
          <a:prstGeom prst="rect">
            <a:avLst/>
          </a:prstGeom>
        </p:spPr>
        <p:txBody>
          <a:bodyPr lIns="0" tIns="0" rIns="0" bIns="0"/>
          <a:lstStyle/>
          <a:p>
            <a:endParaRPr/>
          </a:p>
        </p:txBody>
      </p:sp>
      <p:pic>
        <p:nvPicPr>
          <p:cNvPr id="70" name="Kép 69"/>
          <p:cNvPicPr/>
          <p:nvPr/>
        </p:nvPicPr>
        <p:blipFill>
          <a:blip r:embed="rId2"/>
          <a:stretch>
            <a:fillRect/>
          </a:stretch>
        </p:blipFill>
        <p:spPr>
          <a:xfrm>
            <a:off x="504000" y="2194920"/>
            <a:ext cx="4426560" cy="3531600"/>
          </a:xfrm>
          <a:prstGeom prst="rect">
            <a:avLst/>
          </a:prstGeom>
          <a:ln>
            <a:noFill/>
          </a:ln>
        </p:spPr>
      </p:pic>
      <p:pic>
        <p:nvPicPr>
          <p:cNvPr id="71" name="Kép 70"/>
          <p:cNvPicPr/>
          <p:nvPr/>
        </p:nvPicPr>
        <p:blipFill>
          <a:blip r:embed="rId2"/>
          <a:stretch>
            <a:fillRect/>
          </a:stretch>
        </p:blipFill>
        <p:spPr>
          <a:xfrm>
            <a:off x="504000" y="2194920"/>
            <a:ext cx="4426560" cy="3531600"/>
          </a:xfrm>
          <a:prstGeom prst="rect">
            <a:avLst/>
          </a:prstGeom>
          <a:ln>
            <a:noFill/>
          </a:ln>
        </p:spPr>
      </p:pic>
    </p:spTree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tx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" name="PlaceHolder 1"/>
          <p:cNvSpPr>
            <a:spLocks noGrp="1"/>
          </p:cNvSpPr>
          <p:nvPr>
            <p:ph type="title"/>
          </p:nvPr>
        </p:nvSpPr>
        <p:spPr>
          <a:xfrm>
            <a:off x="504000" y="301320"/>
            <a:ext cx="9071280" cy="1262520"/>
          </a:xfrm>
          <a:prstGeom prst="rect">
            <a:avLst/>
          </a:prstGeom>
        </p:spPr>
        <p:txBody>
          <a:bodyPr lIns="0" tIns="0" rIns="0" bIns="0" anchor="ctr"/>
          <a:lstStyle/>
          <a:p>
            <a:pPr algn="ctr"/>
            <a:endParaRPr/>
          </a:p>
        </p:txBody>
      </p:sp>
      <p:sp>
        <p:nvSpPr>
          <p:cNvPr id="75" name="PlaceHolder 2"/>
          <p:cNvSpPr>
            <a:spLocks noGrp="1"/>
          </p:cNvSpPr>
          <p:nvPr>
            <p:ph type="subTitle"/>
          </p:nvPr>
        </p:nvSpPr>
        <p:spPr>
          <a:xfrm>
            <a:off x="504000" y="1769040"/>
            <a:ext cx="4426560" cy="4384080"/>
          </a:xfrm>
          <a:prstGeom prst="rect">
            <a:avLst/>
          </a:prstGeom>
        </p:spPr>
        <p:txBody>
          <a:bodyPr lIns="0" tIns="0" rIns="0" bIns="0" anchor="ctr"/>
          <a:lstStyle/>
          <a:p>
            <a:pPr algn="ctr"/>
            <a:endParaRPr/>
          </a:p>
        </p:txBody>
      </p:sp>
    </p:spTree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,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" name="PlaceHolder 1"/>
          <p:cNvSpPr>
            <a:spLocks noGrp="1"/>
          </p:cNvSpPr>
          <p:nvPr>
            <p:ph type="title"/>
          </p:nvPr>
        </p:nvSpPr>
        <p:spPr>
          <a:xfrm>
            <a:off x="504000" y="301320"/>
            <a:ext cx="9071280" cy="1262520"/>
          </a:xfrm>
          <a:prstGeom prst="rect">
            <a:avLst/>
          </a:prstGeom>
        </p:spPr>
        <p:txBody>
          <a:bodyPr lIns="0" tIns="0" rIns="0" bIns="0" anchor="ctr"/>
          <a:lstStyle/>
          <a:p>
            <a:pPr algn="ctr"/>
            <a:endParaRPr/>
          </a:p>
        </p:txBody>
      </p:sp>
      <p:sp>
        <p:nvSpPr>
          <p:cNvPr id="77" name="PlaceHolder 2"/>
          <p:cNvSpPr>
            <a:spLocks noGrp="1"/>
          </p:cNvSpPr>
          <p:nvPr>
            <p:ph type="body"/>
          </p:nvPr>
        </p:nvSpPr>
        <p:spPr>
          <a:xfrm>
            <a:off x="504000" y="1769040"/>
            <a:ext cx="4426560" cy="4383720"/>
          </a:xfrm>
          <a:prstGeom prst="rect">
            <a:avLst/>
          </a:prstGeom>
        </p:spPr>
        <p:txBody>
          <a:bodyPr lIns="0" tIns="0" rIns="0" bIns="0"/>
          <a:lstStyle/>
          <a:p>
            <a:endParaRPr/>
          </a:p>
        </p:txBody>
      </p:sp>
    </p:spTree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itle,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" name="PlaceHolder 1"/>
          <p:cNvSpPr>
            <a:spLocks noGrp="1"/>
          </p:cNvSpPr>
          <p:nvPr>
            <p:ph type="title"/>
          </p:nvPr>
        </p:nvSpPr>
        <p:spPr>
          <a:xfrm>
            <a:off x="504000" y="301320"/>
            <a:ext cx="9071280" cy="1262520"/>
          </a:xfrm>
          <a:prstGeom prst="rect">
            <a:avLst/>
          </a:prstGeom>
        </p:spPr>
        <p:txBody>
          <a:bodyPr lIns="0" tIns="0" rIns="0" bIns="0" anchor="ctr"/>
          <a:lstStyle/>
          <a:p>
            <a:pPr algn="ctr"/>
            <a:endParaRPr/>
          </a:p>
        </p:txBody>
      </p:sp>
      <p:sp>
        <p:nvSpPr>
          <p:cNvPr id="79" name="PlaceHolder 2"/>
          <p:cNvSpPr>
            <a:spLocks noGrp="1"/>
          </p:cNvSpPr>
          <p:nvPr>
            <p:ph type="body"/>
          </p:nvPr>
        </p:nvSpPr>
        <p:spPr>
          <a:xfrm>
            <a:off x="504000" y="1769040"/>
            <a:ext cx="2160000" cy="4383720"/>
          </a:xfrm>
          <a:prstGeom prst="rect">
            <a:avLst/>
          </a:prstGeom>
        </p:spPr>
        <p:txBody>
          <a:bodyPr lIns="0" tIns="0" rIns="0" bIns="0"/>
          <a:lstStyle/>
          <a:p>
            <a:endParaRPr/>
          </a:p>
        </p:txBody>
      </p:sp>
      <p:sp>
        <p:nvSpPr>
          <p:cNvPr id="80" name="PlaceHolder 3"/>
          <p:cNvSpPr>
            <a:spLocks noGrp="1"/>
          </p:cNvSpPr>
          <p:nvPr>
            <p:ph type="body"/>
          </p:nvPr>
        </p:nvSpPr>
        <p:spPr>
          <a:xfrm>
            <a:off x="2772360" y="1769040"/>
            <a:ext cx="2160000" cy="4383720"/>
          </a:xfrm>
          <a:prstGeom prst="rect">
            <a:avLst/>
          </a:prstGeom>
        </p:spPr>
        <p:txBody>
          <a:bodyPr lIns="0" tIns="0" rIns="0" bIns="0"/>
          <a:lstStyle/>
          <a:p>
            <a:endParaRPr/>
          </a:p>
        </p:txBody>
      </p:sp>
    </p:spTree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" name="PlaceHolder 1"/>
          <p:cNvSpPr>
            <a:spLocks noGrp="1"/>
          </p:cNvSpPr>
          <p:nvPr>
            <p:ph type="title"/>
          </p:nvPr>
        </p:nvSpPr>
        <p:spPr>
          <a:xfrm>
            <a:off x="504000" y="301320"/>
            <a:ext cx="9071280" cy="1262520"/>
          </a:xfrm>
          <a:prstGeom prst="rect">
            <a:avLst/>
          </a:prstGeom>
        </p:spPr>
        <p:txBody>
          <a:bodyPr lIns="0" tIns="0" rIns="0" bIns="0" anchor="ctr"/>
          <a:lstStyle/>
          <a:p>
            <a:pPr algn="ctr"/>
            <a:endParaRPr/>
          </a:p>
        </p:txBody>
      </p:sp>
    </p:spTree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 preserve="1">
  <p:cSld name="Centere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" name="PlaceHolder 1"/>
          <p:cNvSpPr>
            <a:spLocks noGrp="1"/>
          </p:cNvSpPr>
          <p:nvPr>
            <p:ph type="subTitle"/>
          </p:nvPr>
        </p:nvSpPr>
        <p:spPr>
          <a:xfrm>
            <a:off x="504000" y="301320"/>
            <a:ext cx="9071280" cy="5852160"/>
          </a:xfrm>
          <a:prstGeom prst="rect">
            <a:avLst/>
          </a:prstGeom>
        </p:spPr>
        <p:txBody>
          <a:bodyPr lIns="0" tIns="0" rIns="0" bIns="0" anchor="ctr"/>
          <a:lstStyle/>
          <a:p>
            <a:pPr algn="ctr"/>
            <a:endParaRPr/>
          </a:p>
        </p:txBody>
      </p:sp>
    </p:spTree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AndObj" preserve="1">
  <p:cSld name="Title, 2 Content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" name="PlaceHolder 1"/>
          <p:cNvSpPr>
            <a:spLocks noGrp="1"/>
          </p:cNvSpPr>
          <p:nvPr>
            <p:ph type="title"/>
          </p:nvPr>
        </p:nvSpPr>
        <p:spPr>
          <a:xfrm>
            <a:off x="504000" y="301320"/>
            <a:ext cx="9071280" cy="1262520"/>
          </a:xfrm>
          <a:prstGeom prst="rect">
            <a:avLst/>
          </a:prstGeom>
        </p:spPr>
        <p:txBody>
          <a:bodyPr lIns="0" tIns="0" rIns="0" bIns="0" anchor="ctr"/>
          <a:lstStyle/>
          <a:p>
            <a:pPr algn="ctr"/>
            <a:endParaRPr/>
          </a:p>
        </p:txBody>
      </p:sp>
      <p:sp>
        <p:nvSpPr>
          <p:cNvPr id="84" name="PlaceHolder 2"/>
          <p:cNvSpPr>
            <a:spLocks noGrp="1"/>
          </p:cNvSpPr>
          <p:nvPr>
            <p:ph type="body"/>
          </p:nvPr>
        </p:nvSpPr>
        <p:spPr>
          <a:xfrm>
            <a:off x="504000" y="1769040"/>
            <a:ext cx="2160000" cy="2090880"/>
          </a:xfrm>
          <a:prstGeom prst="rect">
            <a:avLst/>
          </a:prstGeom>
        </p:spPr>
        <p:txBody>
          <a:bodyPr lIns="0" tIns="0" rIns="0" bIns="0"/>
          <a:lstStyle/>
          <a:p>
            <a:endParaRPr/>
          </a:p>
        </p:txBody>
      </p:sp>
      <p:sp>
        <p:nvSpPr>
          <p:cNvPr id="85" name="PlaceHolder 3"/>
          <p:cNvSpPr>
            <a:spLocks noGrp="1"/>
          </p:cNvSpPr>
          <p:nvPr>
            <p:ph type="body"/>
          </p:nvPr>
        </p:nvSpPr>
        <p:spPr>
          <a:xfrm>
            <a:off x="504000" y="4059000"/>
            <a:ext cx="2160000" cy="2090880"/>
          </a:xfrm>
          <a:prstGeom prst="rect">
            <a:avLst/>
          </a:prstGeom>
        </p:spPr>
        <p:txBody>
          <a:bodyPr lIns="0" tIns="0" rIns="0" bIns="0"/>
          <a:lstStyle/>
          <a:p>
            <a:endParaRPr/>
          </a:p>
        </p:txBody>
      </p:sp>
      <p:sp>
        <p:nvSpPr>
          <p:cNvPr id="86" name="PlaceHolder 4"/>
          <p:cNvSpPr>
            <a:spLocks noGrp="1"/>
          </p:cNvSpPr>
          <p:nvPr>
            <p:ph type="body"/>
          </p:nvPr>
        </p:nvSpPr>
        <p:spPr>
          <a:xfrm>
            <a:off x="2772360" y="1769040"/>
            <a:ext cx="2160000" cy="4383720"/>
          </a:xfrm>
          <a:prstGeom prst="rect">
            <a:avLst/>
          </a:prstGeom>
        </p:spPr>
        <p:txBody>
          <a:bodyPr lIns="0" tIns="0" rIns="0" bIns="0"/>
          <a:lstStyle/>
          <a:p>
            <a:endParaRPr/>
          </a:p>
        </p:txBody>
      </p:sp>
    </p:spTree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objAndTwoObj" preserve="1">
  <p:cSld name="Title Content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" name="PlaceHolder 1"/>
          <p:cNvSpPr>
            <a:spLocks noGrp="1"/>
          </p:cNvSpPr>
          <p:nvPr>
            <p:ph type="title"/>
          </p:nvPr>
        </p:nvSpPr>
        <p:spPr>
          <a:xfrm>
            <a:off x="504000" y="301320"/>
            <a:ext cx="9071280" cy="1262520"/>
          </a:xfrm>
          <a:prstGeom prst="rect">
            <a:avLst/>
          </a:prstGeom>
        </p:spPr>
        <p:txBody>
          <a:bodyPr lIns="0" tIns="0" rIns="0" bIns="0" anchor="ctr"/>
          <a:lstStyle/>
          <a:p>
            <a:pPr algn="ctr"/>
            <a:endParaRPr/>
          </a:p>
        </p:txBody>
      </p:sp>
      <p:sp>
        <p:nvSpPr>
          <p:cNvPr id="88" name="PlaceHolder 2"/>
          <p:cNvSpPr>
            <a:spLocks noGrp="1"/>
          </p:cNvSpPr>
          <p:nvPr>
            <p:ph type="body"/>
          </p:nvPr>
        </p:nvSpPr>
        <p:spPr>
          <a:xfrm>
            <a:off x="504000" y="1769040"/>
            <a:ext cx="2160000" cy="4383720"/>
          </a:xfrm>
          <a:prstGeom prst="rect">
            <a:avLst/>
          </a:prstGeom>
        </p:spPr>
        <p:txBody>
          <a:bodyPr lIns="0" tIns="0" rIns="0" bIns="0"/>
          <a:lstStyle/>
          <a:p>
            <a:endParaRPr/>
          </a:p>
        </p:txBody>
      </p:sp>
      <p:sp>
        <p:nvSpPr>
          <p:cNvPr id="89" name="PlaceHolder 3"/>
          <p:cNvSpPr>
            <a:spLocks noGrp="1"/>
          </p:cNvSpPr>
          <p:nvPr>
            <p:ph type="body"/>
          </p:nvPr>
        </p:nvSpPr>
        <p:spPr>
          <a:xfrm>
            <a:off x="2772360" y="1769040"/>
            <a:ext cx="2160000" cy="2090880"/>
          </a:xfrm>
          <a:prstGeom prst="rect">
            <a:avLst/>
          </a:prstGeom>
        </p:spPr>
        <p:txBody>
          <a:bodyPr lIns="0" tIns="0" rIns="0" bIns="0"/>
          <a:lstStyle/>
          <a:p>
            <a:endParaRPr/>
          </a:p>
        </p:txBody>
      </p:sp>
      <p:sp>
        <p:nvSpPr>
          <p:cNvPr id="90" name="PlaceHolder 4"/>
          <p:cNvSpPr>
            <a:spLocks noGrp="1"/>
          </p:cNvSpPr>
          <p:nvPr>
            <p:ph type="body"/>
          </p:nvPr>
        </p:nvSpPr>
        <p:spPr>
          <a:xfrm>
            <a:off x="2772360" y="4059000"/>
            <a:ext cx="2160000" cy="2090880"/>
          </a:xfrm>
          <a:prstGeom prst="rect">
            <a:avLst/>
          </a:prstGeom>
        </p:spPr>
        <p:txBody>
          <a:bodyPr lIns="0" tIns="0" rIns="0" bIns="0"/>
          <a:lstStyle/>
          <a:p>
            <a:endParaRPr/>
          </a:p>
        </p:txBody>
      </p:sp>
    </p:spTree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OverTx" preserve="1">
  <p:cSld name="Title, 2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" name="PlaceHolder 1"/>
          <p:cNvSpPr>
            <a:spLocks noGrp="1"/>
          </p:cNvSpPr>
          <p:nvPr>
            <p:ph type="title"/>
          </p:nvPr>
        </p:nvSpPr>
        <p:spPr>
          <a:xfrm>
            <a:off x="504000" y="301320"/>
            <a:ext cx="9071280" cy="1262520"/>
          </a:xfrm>
          <a:prstGeom prst="rect">
            <a:avLst/>
          </a:prstGeom>
        </p:spPr>
        <p:txBody>
          <a:bodyPr lIns="0" tIns="0" rIns="0" bIns="0" anchor="ctr"/>
          <a:lstStyle/>
          <a:p>
            <a:pPr algn="ctr"/>
            <a:endParaRPr/>
          </a:p>
        </p:txBody>
      </p:sp>
      <p:sp>
        <p:nvSpPr>
          <p:cNvPr id="92" name="PlaceHolder 2"/>
          <p:cNvSpPr>
            <a:spLocks noGrp="1"/>
          </p:cNvSpPr>
          <p:nvPr>
            <p:ph type="body"/>
          </p:nvPr>
        </p:nvSpPr>
        <p:spPr>
          <a:xfrm>
            <a:off x="504000" y="1769040"/>
            <a:ext cx="2160000" cy="2090880"/>
          </a:xfrm>
          <a:prstGeom prst="rect">
            <a:avLst/>
          </a:prstGeom>
        </p:spPr>
        <p:txBody>
          <a:bodyPr lIns="0" tIns="0" rIns="0" bIns="0"/>
          <a:lstStyle/>
          <a:p>
            <a:endParaRPr/>
          </a:p>
        </p:txBody>
      </p:sp>
      <p:sp>
        <p:nvSpPr>
          <p:cNvPr id="93" name="PlaceHolder 3"/>
          <p:cNvSpPr>
            <a:spLocks noGrp="1"/>
          </p:cNvSpPr>
          <p:nvPr>
            <p:ph type="body"/>
          </p:nvPr>
        </p:nvSpPr>
        <p:spPr>
          <a:xfrm>
            <a:off x="2772360" y="1769040"/>
            <a:ext cx="2160000" cy="2090880"/>
          </a:xfrm>
          <a:prstGeom prst="rect">
            <a:avLst/>
          </a:prstGeom>
        </p:spPr>
        <p:txBody>
          <a:bodyPr lIns="0" tIns="0" rIns="0" bIns="0"/>
          <a:lstStyle/>
          <a:p>
            <a:endParaRPr/>
          </a:p>
        </p:txBody>
      </p:sp>
      <p:sp>
        <p:nvSpPr>
          <p:cNvPr id="94" name="PlaceHolder 4"/>
          <p:cNvSpPr>
            <a:spLocks noGrp="1"/>
          </p:cNvSpPr>
          <p:nvPr>
            <p:ph type="body"/>
          </p:nvPr>
        </p:nvSpPr>
        <p:spPr>
          <a:xfrm>
            <a:off x="504000" y="4059000"/>
            <a:ext cx="4426560" cy="2090880"/>
          </a:xfrm>
          <a:prstGeom prst="rect">
            <a:avLst/>
          </a:prstGeom>
        </p:spPr>
        <p:txBody>
          <a:bodyPr lIns="0" tIns="0" rIns="0" bIns="0"/>
          <a:lstStyle/>
          <a:p>
            <a:endParaRPr/>
          </a:p>
        </p:txBody>
      </p:sp>
    </p:spTree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objOverTx" preserve="1">
  <p:cSld name="Title,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" name="PlaceHolder 1"/>
          <p:cNvSpPr>
            <a:spLocks noGrp="1"/>
          </p:cNvSpPr>
          <p:nvPr>
            <p:ph type="title"/>
          </p:nvPr>
        </p:nvSpPr>
        <p:spPr>
          <a:xfrm>
            <a:off x="504000" y="301320"/>
            <a:ext cx="9071280" cy="1262520"/>
          </a:xfrm>
          <a:prstGeom prst="rect">
            <a:avLst/>
          </a:prstGeom>
        </p:spPr>
        <p:txBody>
          <a:bodyPr lIns="0" tIns="0" rIns="0" bIns="0" anchor="ctr"/>
          <a:lstStyle/>
          <a:p>
            <a:pPr algn="ctr"/>
            <a:endParaRPr/>
          </a:p>
        </p:txBody>
      </p:sp>
      <p:sp>
        <p:nvSpPr>
          <p:cNvPr id="96" name="PlaceHolder 2"/>
          <p:cNvSpPr>
            <a:spLocks noGrp="1"/>
          </p:cNvSpPr>
          <p:nvPr>
            <p:ph type="body"/>
          </p:nvPr>
        </p:nvSpPr>
        <p:spPr>
          <a:xfrm>
            <a:off x="504000" y="1769040"/>
            <a:ext cx="4426560" cy="2090880"/>
          </a:xfrm>
          <a:prstGeom prst="rect">
            <a:avLst/>
          </a:prstGeom>
        </p:spPr>
        <p:txBody>
          <a:bodyPr lIns="0" tIns="0" rIns="0" bIns="0"/>
          <a:lstStyle/>
          <a:p>
            <a:endParaRPr/>
          </a:p>
        </p:txBody>
      </p:sp>
      <p:sp>
        <p:nvSpPr>
          <p:cNvPr id="97" name="PlaceHolder 3"/>
          <p:cNvSpPr>
            <a:spLocks noGrp="1"/>
          </p:cNvSpPr>
          <p:nvPr>
            <p:ph type="body"/>
          </p:nvPr>
        </p:nvSpPr>
        <p:spPr>
          <a:xfrm>
            <a:off x="504000" y="4059000"/>
            <a:ext cx="4426560" cy="2090880"/>
          </a:xfrm>
          <a:prstGeom prst="rect">
            <a:avLst/>
          </a:prstGeom>
        </p:spPr>
        <p:txBody>
          <a:bodyPr lIns="0" tIns="0" rIns="0" bIns="0"/>
          <a:lstStyle/>
          <a:p>
            <a:endParaRPr/>
          </a:p>
        </p:txBody>
      </p:sp>
    </p:spTree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type="fourObj" preserve="1">
  <p:cSld name="Title,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8" name="PlaceHolder 1"/>
          <p:cNvSpPr>
            <a:spLocks noGrp="1"/>
          </p:cNvSpPr>
          <p:nvPr>
            <p:ph type="title"/>
          </p:nvPr>
        </p:nvSpPr>
        <p:spPr>
          <a:xfrm>
            <a:off x="504000" y="301320"/>
            <a:ext cx="9071280" cy="1262520"/>
          </a:xfrm>
          <a:prstGeom prst="rect">
            <a:avLst/>
          </a:prstGeom>
        </p:spPr>
        <p:txBody>
          <a:bodyPr lIns="0" tIns="0" rIns="0" bIns="0" anchor="ctr"/>
          <a:lstStyle/>
          <a:p>
            <a:pPr algn="ctr"/>
            <a:endParaRPr/>
          </a:p>
        </p:txBody>
      </p:sp>
      <p:sp>
        <p:nvSpPr>
          <p:cNvPr id="99" name="PlaceHolder 2"/>
          <p:cNvSpPr>
            <a:spLocks noGrp="1"/>
          </p:cNvSpPr>
          <p:nvPr>
            <p:ph type="body"/>
          </p:nvPr>
        </p:nvSpPr>
        <p:spPr>
          <a:xfrm>
            <a:off x="504000" y="1769040"/>
            <a:ext cx="2160000" cy="2090880"/>
          </a:xfrm>
          <a:prstGeom prst="rect">
            <a:avLst/>
          </a:prstGeom>
        </p:spPr>
        <p:txBody>
          <a:bodyPr lIns="0" tIns="0" rIns="0" bIns="0"/>
          <a:lstStyle/>
          <a:p>
            <a:endParaRPr/>
          </a:p>
        </p:txBody>
      </p:sp>
      <p:sp>
        <p:nvSpPr>
          <p:cNvPr id="100" name="PlaceHolder 3"/>
          <p:cNvSpPr>
            <a:spLocks noGrp="1"/>
          </p:cNvSpPr>
          <p:nvPr>
            <p:ph type="body"/>
          </p:nvPr>
        </p:nvSpPr>
        <p:spPr>
          <a:xfrm>
            <a:off x="2772360" y="1769040"/>
            <a:ext cx="2160000" cy="2090880"/>
          </a:xfrm>
          <a:prstGeom prst="rect">
            <a:avLst/>
          </a:prstGeom>
        </p:spPr>
        <p:txBody>
          <a:bodyPr lIns="0" tIns="0" rIns="0" bIns="0"/>
          <a:lstStyle/>
          <a:p>
            <a:endParaRPr/>
          </a:p>
        </p:txBody>
      </p:sp>
      <p:sp>
        <p:nvSpPr>
          <p:cNvPr id="101" name="PlaceHolder 4"/>
          <p:cNvSpPr>
            <a:spLocks noGrp="1"/>
          </p:cNvSpPr>
          <p:nvPr>
            <p:ph type="body"/>
          </p:nvPr>
        </p:nvSpPr>
        <p:spPr>
          <a:xfrm>
            <a:off x="2772360" y="4059000"/>
            <a:ext cx="2160000" cy="2090880"/>
          </a:xfrm>
          <a:prstGeom prst="rect">
            <a:avLst/>
          </a:prstGeom>
        </p:spPr>
        <p:txBody>
          <a:bodyPr lIns="0" tIns="0" rIns="0" bIns="0"/>
          <a:lstStyle/>
          <a:p>
            <a:endParaRPr/>
          </a:p>
        </p:txBody>
      </p:sp>
      <p:sp>
        <p:nvSpPr>
          <p:cNvPr id="102" name="PlaceHolder 5"/>
          <p:cNvSpPr>
            <a:spLocks noGrp="1"/>
          </p:cNvSpPr>
          <p:nvPr>
            <p:ph type="body"/>
          </p:nvPr>
        </p:nvSpPr>
        <p:spPr>
          <a:xfrm>
            <a:off x="504000" y="4059000"/>
            <a:ext cx="2160000" cy="2090880"/>
          </a:xfrm>
          <a:prstGeom prst="rect">
            <a:avLst/>
          </a:prstGeom>
        </p:spPr>
        <p:txBody>
          <a:bodyPr lIns="0" tIns="0" rIns="0" bIns="0"/>
          <a:lstStyle/>
          <a:p>
            <a:endParaRPr/>
          </a:p>
        </p:txBody>
      </p:sp>
    </p:spTree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itle, 6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" name="PlaceHolder 1"/>
          <p:cNvSpPr>
            <a:spLocks noGrp="1"/>
          </p:cNvSpPr>
          <p:nvPr>
            <p:ph type="title"/>
          </p:nvPr>
        </p:nvSpPr>
        <p:spPr>
          <a:xfrm>
            <a:off x="504000" y="301320"/>
            <a:ext cx="9071280" cy="1262520"/>
          </a:xfrm>
          <a:prstGeom prst="rect">
            <a:avLst/>
          </a:prstGeom>
        </p:spPr>
        <p:txBody>
          <a:bodyPr lIns="0" tIns="0" rIns="0" bIns="0" anchor="ctr"/>
          <a:lstStyle/>
          <a:p>
            <a:pPr algn="ctr"/>
            <a:endParaRPr/>
          </a:p>
        </p:txBody>
      </p:sp>
      <p:sp>
        <p:nvSpPr>
          <p:cNvPr id="104" name="PlaceHolder 2"/>
          <p:cNvSpPr>
            <a:spLocks noGrp="1"/>
          </p:cNvSpPr>
          <p:nvPr>
            <p:ph type="body"/>
          </p:nvPr>
        </p:nvSpPr>
        <p:spPr>
          <a:xfrm>
            <a:off x="504000" y="1769040"/>
            <a:ext cx="4426560" cy="4383720"/>
          </a:xfrm>
          <a:prstGeom prst="rect">
            <a:avLst/>
          </a:prstGeom>
        </p:spPr>
        <p:txBody>
          <a:bodyPr lIns="0" tIns="0" rIns="0" bIns="0"/>
          <a:lstStyle/>
          <a:p>
            <a:endParaRPr/>
          </a:p>
        </p:txBody>
      </p:sp>
      <p:sp>
        <p:nvSpPr>
          <p:cNvPr id="105" name="PlaceHolder 3"/>
          <p:cNvSpPr>
            <a:spLocks noGrp="1"/>
          </p:cNvSpPr>
          <p:nvPr>
            <p:ph type="body"/>
          </p:nvPr>
        </p:nvSpPr>
        <p:spPr>
          <a:xfrm>
            <a:off x="504000" y="1769040"/>
            <a:ext cx="4426560" cy="4383720"/>
          </a:xfrm>
          <a:prstGeom prst="rect">
            <a:avLst/>
          </a:prstGeom>
        </p:spPr>
        <p:txBody>
          <a:bodyPr lIns="0" tIns="0" rIns="0" bIns="0"/>
          <a:lstStyle/>
          <a:p>
            <a:endParaRPr/>
          </a:p>
        </p:txBody>
      </p:sp>
      <p:pic>
        <p:nvPicPr>
          <p:cNvPr id="106" name="Kép 105"/>
          <p:cNvPicPr/>
          <p:nvPr/>
        </p:nvPicPr>
        <p:blipFill>
          <a:blip r:embed="rId2"/>
          <a:stretch>
            <a:fillRect/>
          </a:stretch>
        </p:blipFill>
        <p:spPr>
          <a:xfrm>
            <a:off x="504000" y="2194920"/>
            <a:ext cx="4426560" cy="3531600"/>
          </a:xfrm>
          <a:prstGeom prst="rect">
            <a:avLst/>
          </a:prstGeom>
          <a:ln>
            <a:noFill/>
          </a:ln>
        </p:spPr>
      </p:pic>
      <p:pic>
        <p:nvPicPr>
          <p:cNvPr id="107" name="Kép 106"/>
          <p:cNvPicPr/>
          <p:nvPr/>
        </p:nvPicPr>
        <p:blipFill>
          <a:blip r:embed="rId2"/>
          <a:stretch>
            <a:fillRect/>
          </a:stretch>
        </p:blipFill>
        <p:spPr>
          <a:xfrm>
            <a:off x="504000" y="2194920"/>
            <a:ext cx="4426560" cy="3531600"/>
          </a:xfrm>
          <a:prstGeom prst="rect">
            <a:avLst/>
          </a:prstGeom>
          <a:ln>
            <a:noFill/>
          </a:ln>
        </p:spPr>
      </p:pic>
    </p:spTree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type="tx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3" name="PlaceHolder 1"/>
          <p:cNvSpPr>
            <a:spLocks noGrp="1"/>
          </p:cNvSpPr>
          <p:nvPr>
            <p:ph type="title"/>
          </p:nvPr>
        </p:nvSpPr>
        <p:spPr>
          <a:xfrm>
            <a:off x="504000" y="301320"/>
            <a:ext cx="9071280" cy="1262520"/>
          </a:xfrm>
          <a:prstGeom prst="rect">
            <a:avLst/>
          </a:prstGeom>
        </p:spPr>
        <p:txBody>
          <a:bodyPr lIns="0" tIns="0" rIns="0" bIns="0" anchor="ctr"/>
          <a:lstStyle/>
          <a:p>
            <a:pPr algn="ctr"/>
            <a:endParaRPr/>
          </a:p>
        </p:txBody>
      </p:sp>
      <p:sp>
        <p:nvSpPr>
          <p:cNvPr id="114" name="PlaceHolder 2"/>
          <p:cNvSpPr>
            <a:spLocks noGrp="1"/>
          </p:cNvSpPr>
          <p:nvPr>
            <p:ph type="subTitle"/>
          </p:nvPr>
        </p:nvSpPr>
        <p:spPr>
          <a:xfrm>
            <a:off x="504000" y="1769040"/>
            <a:ext cx="4426560" cy="4384080"/>
          </a:xfrm>
          <a:prstGeom prst="rect">
            <a:avLst/>
          </a:prstGeom>
        </p:spPr>
        <p:txBody>
          <a:bodyPr lIns="0" tIns="0" rIns="0" bIns="0" anchor="ctr"/>
          <a:lstStyle/>
          <a:p>
            <a:pPr algn="ctr"/>
            <a:endParaRPr/>
          </a:p>
        </p:txBody>
      </p:sp>
    </p:spTree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,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5" name="PlaceHolder 1"/>
          <p:cNvSpPr>
            <a:spLocks noGrp="1"/>
          </p:cNvSpPr>
          <p:nvPr>
            <p:ph type="title"/>
          </p:nvPr>
        </p:nvSpPr>
        <p:spPr>
          <a:xfrm>
            <a:off x="504000" y="301320"/>
            <a:ext cx="9071280" cy="1262520"/>
          </a:xfrm>
          <a:prstGeom prst="rect">
            <a:avLst/>
          </a:prstGeom>
        </p:spPr>
        <p:txBody>
          <a:bodyPr lIns="0" tIns="0" rIns="0" bIns="0" anchor="ctr"/>
          <a:lstStyle/>
          <a:p>
            <a:pPr algn="ctr"/>
            <a:endParaRPr/>
          </a:p>
        </p:txBody>
      </p:sp>
      <p:sp>
        <p:nvSpPr>
          <p:cNvPr id="116" name="PlaceHolder 2"/>
          <p:cNvSpPr>
            <a:spLocks noGrp="1"/>
          </p:cNvSpPr>
          <p:nvPr>
            <p:ph type="body"/>
          </p:nvPr>
        </p:nvSpPr>
        <p:spPr>
          <a:xfrm>
            <a:off x="504000" y="1769040"/>
            <a:ext cx="4426560" cy="4383720"/>
          </a:xfrm>
          <a:prstGeom prst="rect">
            <a:avLst/>
          </a:prstGeom>
        </p:spPr>
        <p:txBody>
          <a:bodyPr lIns="0" tIns="0" rIns="0" bIns="0"/>
          <a:lstStyle/>
          <a:p>
            <a:endParaRPr/>
          </a:p>
        </p:txBody>
      </p:sp>
    </p:spTree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itle,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7" name="PlaceHolder 1"/>
          <p:cNvSpPr>
            <a:spLocks noGrp="1"/>
          </p:cNvSpPr>
          <p:nvPr>
            <p:ph type="title"/>
          </p:nvPr>
        </p:nvSpPr>
        <p:spPr>
          <a:xfrm>
            <a:off x="504000" y="301320"/>
            <a:ext cx="9071280" cy="1262520"/>
          </a:xfrm>
          <a:prstGeom prst="rect">
            <a:avLst/>
          </a:prstGeom>
        </p:spPr>
        <p:txBody>
          <a:bodyPr lIns="0" tIns="0" rIns="0" bIns="0" anchor="ctr"/>
          <a:lstStyle/>
          <a:p>
            <a:pPr algn="ctr"/>
            <a:endParaRPr/>
          </a:p>
        </p:txBody>
      </p:sp>
      <p:sp>
        <p:nvSpPr>
          <p:cNvPr id="118" name="PlaceHolder 2"/>
          <p:cNvSpPr>
            <a:spLocks noGrp="1"/>
          </p:cNvSpPr>
          <p:nvPr>
            <p:ph type="body"/>
          </p:nvPr>
        </p:nvSpPr>
        <p:spPr>
          <a:xfrm>
            <a:off x="504000" y="1769040"/>
            <a:ext cx="2160000" cy="4383720"/>
          </a:xfrm>
          <a:prstGeom prst="rect">
            <a:avLst/>
          </a:prstGeom>
        </p:spPr>
        <p:txBody>
          <a:bodyPr lIns="0" tIns="0" rIns="0" bIns="0"/>
          <a:lstStyle/>
          <a:p>
            <a:endParaRPr/>
          </a:p>
        </p:txBody>
      </p:sp>
      <p:sp>
        <p:nvSpPr>
          <p:cNvPr id="119" name="PlaceHolder 3"/>
          <p:cNvSpPr>
            <a:spLocks noGrp="1"/>
          </p:cNvSpPr>
          <p:nvPr>
            <p:ph type="body"/>
          </p:nvPr>
        </p:nvSpPr>
        <p:spPr>
          <a:xfrm>
            <a:off x="2772360" y="1769040"/>
            <a:ext cx="2160000" cy="4383720"/>
          </a:xfrm>
          <a:prstGeom prst="rect">
            <a:avLst/>
          </a:prstGeom>
        </p:spPr>
        <p:txBody>
          <a:bodyPr lIns="0" tIns="0" rIns="0" bIns="0"/>
          <a:lstStyle/>
          <a:p>
            <a:endParaRPr/>
          </a:p>
        </p:txBody>
      </p:sp>
    </p:spTree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0" name="PlaceHolder 1"/>
          <p:cNvSpPr>
            <a:spLocks noGrp="1"/>
          </p:cNvSpPr>
          <p:nvPr>
            <p:ph type="title"/>
          </p:nvPr>
        </p:nvSpPr>
        <p:spPr>
          <a:xfrm>
            <a:off x="504000" y="301320"/>
            <a:ext cx="9071280" cy="1262520"/>
          </a:xfrm>
          <a:prstGeom prst="rect">
            <a:avLst/>
          </a:prstGeom>
        </p:spPr>
        <p:txBody>
          <a:bodyPr lIns="0" tIns="0" rIns="0" bIns="0" anchor="ctr"/>
          <a:lstStyle/>
          <a:p>
            <a:pPr algn="ctr"/>
            <a:endParaRPr/>
          </a:p>
        </p:txBody>
      </p:sp>
    </p:spTree>
  </p:cSld>
  <p:clrMapOvr>
    <a:masterClrMapping/>
  </p:clrMapOvr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 preserve="1">
  <p:cSld name="Centere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1" name="PlaceHolder 1"/>
          <p:cNvSpPr>
            <a:spLocks noGrp="1"/>
          </p:cNvSpPr>
          <p:nvPr>
            <p:ph type="subTitle"/>
          </p:nvPr>
        </p:nvSpPr>
        <p:spPr>
          <a:xfrm>
            <a:off x="504000" y="301320"/>
            <a:ext cx="9071280" cy="5852160"/>
          </a:xfrm>
          <a:prstGeom prst="rect">
            <a:avLst/>
          </a:prstGeom>
        </p:spPr>
        <p:txBody>
          <a:bodyPr lIns="0" tIns="0" rIns="0" bIns="0" anchor="ctr"/>
          <a:lstStyle/>
          <a:p>
            <a:pPr algn="ctr"/>
            <a:endParaRPr/>
          </a:p>
        </p:txBody>
      </p:sp>
    </p:spTree>
  </p:cSld>
  <p:clrMapOvr>
    <a:masterClrMapping/>
  </p:clrMapOvr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AndObj" preserve="1">
  <p:cSld name="Title, 2 Content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" name="PlaceHolder 1"/>
          <p:cNvSpPr>
            <a:spLocks noGrp="1"/>
          </p:cNvSpPr>
          <p:nvPr>
            <p:ph type="title"/>
          </p:nvPr>
        </p:nvSpPr>
        <p:spPr>
          <a:xfrm>
            <a:off x="504000" y="301320"/>
            <a:ext cx="9071280" cy="1262520"/>
          </a:xfrm>
          <a:prstGeom prst="rect">
            <a:avLst/>
          </a:prstGeom>
        </p:spPr>
        <p:txBody>
          <a:bodyPr lIns="0" tIns="0" rIns="0" bIns="0" anchor="ctr"/>
          <a:lstStyle/>
          <a:p>
            <a:pPr algn="ctr"/>
            <a:endParaRPr/>
          </a:p>
        </p:txBody>
      </p:sp>
      <p:sp>
        <p:nvSpPr>
          <p:cNvPr id="123" name="PlaceHolder 2"/>
          <p:cNvSpPr>
            <a:spLocks noGrp="1"/>
          </p:cNvSpPr>
          <p:nvPr>
            <p:ph type="body"/>
          </p:nvPr>
        </p:nvSpPr>
        <p:spPr>
          <a:xfrm>
            <a:off x="504000" y="1769040"/>
            <a:ext cx="2160000" cy="2090880"/>
          </a:xfrm>
          <a:prstGeom prst="rect">
            <a:avLst/>
          </a:prstGeom>
        </p:spPr>
        <p:txBody>
          <a:bodyPr lIns="0" tIns="0" rIns="0" bIns="0"/>
          <a:lstStyle/>
          <a:p>
            <a:endParaRPr/>
          </a:p>
        </p:txBody>
      </p:sp>
      <p:sp>
        <p:nvSpPr>
          <p:cNvPr id="124" name="PlaceHolder 3"/>
          <p:cNvSpPr>
            <a:spLocks noGrp="1"/>
          </p:cNvSpPr>
          <p:nvPr>
            <p:ph type="body"/>
          </p:nvPr>
        </p:nvSpPr>
        <p:spPr>
          <a:xfrm>
            <a:off x="504000" y="4059000"/>
            <a:ext cx="2160000" cy="2090880"/>
          </a:xfrm>
          <a:prstGeom prst="rect">
            <a:avLst/>
          </a:prstGeom>
        </p:spPr>
        <p:txBody>
          <a:bodyPr lIns="0" tIns="0" rIns="0" bIns="0"/>
          <a:lstStyle/>
          <a:p>
            <a:endParaRPr/>
          </a:p>
        </p:txBody>
      </p:sp>
      <p:sp>
        <p:nvSpPr>
          <p:cNvPr id="125" name="PlaceHolder 4"/>
          <p:cNvSpPr>
            <a:spLocks noGrp="1"/>
          </p:cNvSpPr>
          <p:nvPr>
            <p:ph type="body"/>
          </p:nvPr>
        </p:nvSpPr>
        <p:spPr>
          <a:xfrm>
            <a:off x="2772360" y="1769040"/>
            <a:ext cx="2160000" cy="4383720"/>
          </a:xfrm>
          <a:prstGeom prst="rect">
            <a:avLst/>
          </a:prstGeom>
        </p:spPr>
        <p:txBody>
          <a:bodyPr lIns="0" tIns="0" rIns="0" bIns="0"/>
          <a:lstStyle/>
          <a:p>
            <a:endParaRPr/>
          </a:p>
        </p:txBody>
      </p:sp>
    </p:spTree>
  </p:cSld>
  <p:clrMapOvr>
    <a:masterClrMapping/>
  </p:clrMapOvr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type="objAndTwoObj" preserve="1">
  <p:cSld name="Title Content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6" name="PlaceHolder 1"/>
          <p:cNvSpPr>
            <a:spLocks noGrp="1"/>
          </p:cNvSpPr>
          <p:nvPr>
            <p:ph type="title"/>
          </p:nvPr>
        </p:nvSpPr>
        <p:spPr>
          <a:xfrm>
            <a:off x="504000" y="301320"/>
            <a:ext cx="9071280" cy="1262520"/>
          </a:xfrm>
          <a:prstGeom prst="rect">
            <a:avLst/>
          </a:prstGeom>
        </p:spPr>
        <p:txBody>
          <a:bodyPr lIns="0" tIns="0" rIns="0" bIns="0" anchor="ctr"/>
          <a:lstStyle/>
          <a:p>
            <a:pPr algn="ctr"/>
            <a:endParaRPr/>
          </a:p>
        </p:txBody>
      </p:sp>
      <p:sp>
        <p:nvSpPr>
          <p:cNvPr id="127" name="PlaceHolder 2"/>
          <p:cNvSpPr>
            <a:spLocks noGrp="1"/>
          </p:cNvSpPr>
          <p:nvPr>
            <p:ph type="body"/>
          </p:nvPr>
        </p:nvSpPr>
        <p:spPr>
          <a:xfrm>
            <a:off x="504000" y="1769040"/>
            <a:ext cx="2160000" cy="4383720"/>
          </a:xfrm>
          <a:prstGeom prst="rect">
            <a:avLst/>
          </a:prstGeom>
        </p:spPr>
        <p:txBody>
          <a:bodyPr lIns="0" tIns="0" rIns="0" bIns="0"/>
          <a:lstStyle/>
          <a:p>
            <a:endParaRPr/>
          </a:p>
        </p:txBody>
      </p:sp>
      <p:sp>
        <p:nvSpPr>
          <p:cNvPr id="128" name="PlaceHolder 3"/>
          <p:cNvSpPr>
            <a:spLocks noGrp="1"/>
          </p:cNvSpPr>
          <p:nvPr>
            <p:ph type="body"/>
          </p:nvPr>
        </p:nvSpPr>
        <p:spPr>
          <a:xfrm>
            <a:off x="2772360" y="1769040"/>
            <a:ext cx="2160000" cy="2090880"/>
          </a:xfrm>
          <a:prstGeom prst="rect">
            <a:avLst/>
          </a:prstGeom>
        </p:spPr>
        <p:txBody>
          <a:bodyPr lIns="0" tIns="0" rIns="0" bIns="0"/>
          <a:lstStyle/>
          <a:p>
            <a:endParaRPr/>
          </a:p>
        </p:txBody>
      </p:sp>
      <p:sp>
        <p:nvSpPr>
          <p:cNvPr id="129" name="PlaceHolder 4"/>
          <p:cNvSpPr>
            <a:spLocks noGrp="1"/>
          </p:cNvSpPr>
          <p:nvPr>
            <p:ph type="body"/>
          </p:nvPr>
        </p:nvSpPr>
        <p:spPr>
          <a:xfrm>
            <a:off x="2772360" y="4059000"/>
            <a:ext cx="2160000" cy="2090880"/>
          </a:xfrm>
          <a:prstGeom prst="rect">
            <a:avLst/>
          </a:prstGeom>
        </p:spPr>
        <p:txBody>
          <a:bodyPr lIns="0" tIns="0" rIns="0" bIns="0"/>
          <a:lstStyle/>
          <a:p>
            <a:endParaRPr/>
          </a:p>
        </p:txBody>
      </p:sp>
    </p:spTree>
  </p:cSld>
  <p:clrMapOvr>
    <a:masterClrMapping/>
  </p:clrMapOvr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OverTx" preserve="1">
  <p:cSld name="Title, 2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0" name="PlaceHolder 1"/>
          <p:cNvSpPr>
            <a:spLocks noGrp="1"/>
          </p:cNvSpPr>
          <p:nvPr>
            <p:ph type="title"/>
          </p:nvPr>
        </p:nvSpPr>
        <p:spPr>
          <a:xfrm>
            <a:off x="504000" y="301320"/>
            <a:ext cx="9071280" cy="1262520"/>
          </a:xfrm>
          <a:prstGeom prst="rect">
            <a:avLst/>
          </a:prstGeom>
        </p:spPr>
        <p:txBody>
          <a:bodyPr lIns="0" tIns="0" rIns="0" bIns="0" anchor="ctr"/>
          <a:lstStyle/>
          <a:p>
            <a:pPr algn="ctr"/>
            <a:endParaRPr/>
          </a:p>
        </p:txBody>
      </p:sp>
      <p:sp>
        <p:nvSpPr>
          <p:cNvPr id="131" name="PlaceHolder 2"/>
          <p:cNvSpPr>
            <a:spLocks noGrp="1"/>
          </p:cNvSpPr>
          <p:nvPr>
            <p:ph type="body"/>
          </p:nvPr>
        </p:nvSpPr>
        <p:spPr>
          <a:xfrm>
            <a:off x="504000" y="1769040"/>
            <a:ext cx="2160000" cy="2090880"/>
          </a:xfrm>
          <a:prstGeom prst="rect">
            <a:avLst/>
          </a:prstGeom>
        </p:spPr>
        <p:txBody>
          <a:bodyPr lIns="0" tIns="0" rIns="0" bIns="0"/>
          <a:lstStyle/>
          <a:p>
            <a:endParaRPr/>
          </a:p>
        </p:txBody>
      </p:sp>
      <p:sp>
        <p:nvSpPr>
          <p:cNvPr id="132" name="PlaceHolder 3"/>
          <p:cNvSpPr>
            <a:spLocks noGrp="1"/>
          </p:cNvSpPr>
          <p:nvPr>
            <p:ph type="body"/>
          </p:nvPr>
        </p:nvSpPr>
        <p:spPr>
          <a:xfrm>
            <a:off x="2772360" y="1769040"/>
            <a:ext cx="2160000" cy="2090880"/>
          </a:xfrm>
          <a:prstGeom prst="rect">
            <a:avLst/>
          </a:prstGeom>
        </p:spPr>
        <p:txBody>
          <a:bodyPr lIns="0" tIns="0" rIns="0" bIns="0"/>
          <a:lstStyle/>
          <a:p>
            <a:endParaRPr/>
          </a:p>
        </p:txBody>
      </p:sp>
      <p:sp>
        <p:nvSpPr>
          <p:cNvPr id="133" name="PlaceHolder 4"/>
          <p:cNvSpPr>
            <a:spLocks noGrp="1"/>
          </p:cNvSpPr>
          <p:nvPr>
            <p:ph type="body"/>
          </p:nvPr>
        </p:nvSpPr>
        <p:spPr>
          <a:xfrm>
            <a:off x="504000" y="4059000"/>
            <a:ext cx="4426560" cy="2090880"/>
          </a:xfrm>
          <a:prstGeom prst="rect">
            <a:avLst/>
          </a:prstGeom>
        </p:spPr>
        <p:txBody>
          <a:bodyPr lIns="0" tIns="0" rIns="0" bIns="0"/>
          <a:lstStyle/>
          <a:p>
            <a:endParaRPr/>
          </a:p>
        </p:txBody>
      </p:sp>
    </p:spTree>
  </p:cSld>
  <p:clrMapOvr>
    <a:masterClrMapping/>
  </p:clrMapOvr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type="objOverTx" preserve="1">
  <p:cSld name="Title,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4" name="PlaceHolder 1"/>
          <p:cNvSpPr>
            <a:spLocks noGrp="1"/>
          </p:cNvSpPr>
          <p:nvPr>
            <p:ph type="title"/>
          </p:nvPr>
        </p:nvSpPr>
        <p:spPr>
          <a:xfrm>
            <a:off x="504000" y="301320"/>
            <a:ext cx="9071280" cy="1262520"/>
          </a:xfrm>
          <a:prstGeom prst="rect">
            <a:avLst/>
          </a:prstGeom>
        </p:spPr>
        <p:txBody>
          <a:bodyPr lIns="0" tIns="0" rIns="0" bIns="0" anchor="ctr"/>
          <a:lstStyle/>
          <a:p>
            <a:pPr algn="ctr"/>
            <a:endParaRPr/>
          </a:p>
        </p:txBody>
      </p:sp>
      <p:sp>
        <p:nvSpPr>
          <p:cNvPr id="135" name="PlaceHolder 2"/>
          <p:cNvSpPr>
            <a:spLocks noGrp="1"/>
          </p:cNvSpPr>
          <p:nvPr>
            <p:ph type="body"/>
          </p:nvPr>
        </p:nvSpPr>
        <p:spPr>
          <a:xfrm>
            <a:off x="504000" y="1769040"/>
            <a:ext cx="4426560" cy="2090880"/>
          </a:xfrm>
          <a:prstGeom prst="rect">
            <a:avLst/>
          </a:prstGeom>
        </p:spPr>
        <p:txBody>
          <a:bodyPr lIns="0" tIns="0" rIns="0" bIns="0"/>
          <a:lstStyle/>
          <a:p>
            <a:endParaRPr/>
          </a:p>
        </p:txBody>
      </p:sp>
      <p:sp>
        <p:nvSpPr>
          <p:cNvPr id="136" name="PlaceHolder 3"/>
          <p:cNvSpPr>
            <a:spLocks noGrp="1"/>
          </p:cNvSpPr>
          <p:nvPr>
            <p:ph type="body"/>
          </p:nvPr>
        </p:nvSpPr>
        <p:spPr>
          <a:xfrm>
            <a:off x="504000" y="4059000"/>
            <a:ext cx="4426560" cy="2090880"/>
          </a:xfrm>
          <a:prstGeom prst="rect">
            <a:avLst/>
          </a:prstGeom>
        </p:spPr>
        <p:txBody>
          <a:bodyPr lIns="0" tIns="0" rIns="0" bIns="0"/>
          <a:lstStyle/>
          <a:p>
            <a:endParaRPr/>
          </a:p>
        </p:txBody>
      </p:sp>
    </p:spTree>
  </p:cSld>
  <p:clrMapOvr>
    <a:masterClrMapping/>
  </p:clrMapOvr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type="fourObj" preserve="1">
  <p:cSld name="Title,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7" name="PlaceHolder 1"/>
          <p:cNvSpPr>
            <a:spLocks noGrp="1"/>
          </p:cNvSpPr>
          <p:nvPr>
            <p:ph type="title"/>
          </p:nvPr>
        </p:nvSpPr>
        <p:spPr>
          <a:xfrm>
            <a:off x="504000" y="301320"/>
            <a:ext cx="9071280" cy="1262520"/>
          </a:xfrm>
          <a:prstGeom prst="rect">
            <a:avLst/>
          </a:prstGeom>
        </p:spPr>
        <p:txBody>
          <a:bodyPr lIns="0" tIns="0" rIns="0" bIns="0" anchor="ctr"/>
          <a:lstStyle/>
          <a:p>
            <a:pPr algn="ctr"/>
            <a:endParaRPr/>
          </a:p>
        </p:txBody>
      </p:sp>
      <p:sp>
        <p:nvSpPr>
          <p:cNvPr id="138" name="PlaceHolder 2"/>
          <p:cNvSpPr>
            <a:spLocks noGrp="1"/>
          </p:cNvSpPr>
          <p:nvPr>
            <p:ph type="body"/>
          </p:nvPr>
        </p:nvSpPr>
        <p:spPr>
          <a:xfrm>
            <a:off x="504000" y="1769040"/>
            <a:ext cx="2160000" cy="2090880"/>
          </a:xfrm>
          <a:prstGeom prst="rect">
            <a:avLst/>
          </a:prstGeom>
        </p:spPr>
        <p:txBody>
          <a:bodyPr lIns="0" tIns="0" rIns="0" bIns="0"/>
          <a:lstStyle/>
          <a:p>
            <a:endParaRPr/>
          </a:p>
        </p:txBody>
      </p:sp>
      <p:sp>
        <p:nvSpPr>
          <p:cNvPr id="139" name="PlaceHolder 3"/>
          <p:cNvSpPr>
            <a:spLocks noGrp="1"/>
          </p:cNvSpPr>
          <p:nvPr>
            <p:ph type="body"/>
          </p:nvPr>
        </p:nvSpPr>
        <p:spPr>
          <a:xfrm>
            <a:off x="2772360" y="1769040"/>
            <a:ext cx="2160000" cy="2090880"/>
          </a:xfrm>
          <a:prstGeom prst="rect">
            <a:avLst/>
          </a:prstGeom>
        </p:spPr>
        <p:txBody>
          <a:bodyPr lIns="0" tIns="0" rIns="0" bIns="0"/>
          <a:lstStyle/>
          <a:p>
            <a:endParaRPr/>
          </a:p>
        </p:txBody>
      </p:sp>
      <p:sp>
        <p:nvSpPr>
          <p:cNvPr id="140" name="PlaceHolder 4"/>
          <p:cNvSpPr>
            <a:spLocks noGrp="1"/>
          </p:cNvSpPr>
          <p:nvPr>
            <p:ph type="body"/>
          </p:nvPr>
        </p:nvSpPr>
        <p:spPr>
          <a:xfrm>
            <a:off x="2772360" y="4059000"/>
            <a:ext cx="2160000" cy="2090880"/>
          </a:xfrm>
          <a:prstGeom prst="rect">
            <a:avLst/>
          </a:prstGeom>
        </p:spPr>
        <p:txBody>
          <a:bodyPr lIns="0" tIns="0" rIns="0" bIns="0"/>
          <a:lstStyle/>
          <a:p>
            <a:endParaRPr/>
          </a:p>
        </p:txBody>
      </p:sp>
      <p:sp>
        <p:nvSpPr>
          <p:cNvPr id="141" name="PlaceHolder 5"/>
          <p:cNvSpPr>
            <a:spLocks noGrp="1"/>
          </p:cNvSpPr>
          <p:nvPr>
            <p:ph type="body"/>
          </p:nvPr>
        </p:nvSpPr>
        <p:spPr>
          <a:xfrm>
            <a:off x="504000" y="4059000"/>
            <a:ext cx="2160000" cy="2090880"/>
          </a:xfrm>
          <a:prstGeom prst="rect">
            <a:avLst/>
          </a:prstGeom>
        </p:spPr>
        <p:txBody>
          <a:bodyPr lIns="0" tIns="0" rIns="0" bIns="0"/>
          <a:lstStyle/>
          <a:p>
            <a:endParaRPr/>
          </a:p>
        </p:txBody>
      </p:sp>
    </p:spTree>
  </p:cSld>
  <p:clrMapOvr>
    <a:masterClrMapping/>
  </p:clrMapOvr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itle, 6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2" name="PlaceHolder 1"/>
          <p:cNvSpPr>
            <a:spLocks noGrp="1"/>
          </p:cNvSpPr>
          <p:nvPr>
            <p:ph type="title"/>
          </p:nvPr>
        </p:nvSpPr>
        <p:spPr>
          <a:xfrm>
            <a:off x="504000" y="301320"/>
            <a:ext cx="9071280" cy="1262520"/>
          </a:xfrm>
          <a:prstGeom prst="rect">
            <a:avLst/>
          </a:prstGeom>
        </p:spPr>
        <p:txBody>
          <a:bodyPr lIns="0" tIns="0" rIns="0" bIns="0" anchor="ctr"/>
          <a:lstStyle/>
          <a:p>
            <a:pPr algn="ctr"/>
            <a:endParaRPr/>
          </a:p>
        </p:txBody>
      </p:sp>
      <p:sp>
        <p:nvSpPr>
          <p:cNvPr id="143" name="PlaceHolder 2"/>
          <p:cNvSpPr>
            <a:spLocks noGrp="1"/>
          </p:cNvSpPr>
          <p:nvPr>
            <p:ph type="body"/>
          </p:nvPr>
        </p:nvSpPr>
        <p:spPr>
          <a:xfrm>
            <a:off x="504000" y="1769040"/>
            <a:ext cx="4426560" cy="4383720"/>
          </a:xfrm>
          <a:prstGeom prst="rect">
            <a:avLst/>
          </a:prstGeom>
        </p:spPr>
        <p:txBody>
          <a:bodyPr lIns="0" tIns="0" rIns="0" bIns="0"/>
          <a:lstStyle/>
          <a:p>
            <a:endParaRPr/>
          </a:p>
        </p:txBody>
      </p:sp>
      <p:sp>
        <p:nvSpPr>
          <p:cNvPr id="144" name="PlaceHolder 3"/>
          <p:cNvSpPr>
            <a:spLocks noGrp="1"/>
          </p:cNvSpPr>
          <p:nvPr>
            <p:ph type="body"/>
          </p:nvPr>
        </p:nvSpPr>
        <p:spPr>
          <a:xfrm>
            <a:off x="504000" y="1769040"/>
            <a:ext cx="4426560" cy="4383720"/>
          </a:xfrm>
          <a:prstGeom prst="rect">
            <a:avLst/>
          </a:prstGeom>
        </p:spPr>
        <p:txBody>
          <a:bodyPr lIns="0" tIns="0" rIns="0" bIns="0"/>
          <a:lstStyle/>
          <a:p>
            <a:endParaRPr/>
          </a:p>
        </p:txBody>
      </p:sp>
      <p:pic>
        <p:nvPicPr>
          <p:cNvPr id="145" name="Kép 144"/>
          <p:cNvPicPr/>
          <p:nvPr/>
        </p:nvPicPr>
        <p:blipFill>
          <a:blip r:embed="rId2"/>
          <a:stretch>
            <a:fillRect/>
          </a:stretch>
        </p:blipFill>
        <p:spPr>
          <a:xfrm>
            <a:off x="504000" y="2194920"/>
            <a:ext cx="4426560" cy="3531600"/>
          </a:xfrm>
          <a:prstGeom prst="rect">
            <a:avLst/>
          </a:prstGeom>
          <a:ln>
            <a:noFill/>
          </a:ln>
        </p:spPr>
      </p:pic>
      <p:pic>
        <p:nvPicPr>
          <p:cNvPr id="146" name="Kép 145"/>
          <p:cNvPicPr/>
          <p:nvPr/>
        </p:nvPicPr>
        <p:blipFill>
          <a:blip r:embed="rId2"/>
          <a:stretch>
            <a:fillRect/>
          </a:stretch>
        </p:blipFill>
        <p:spPr>
          <a:xfrm>
            <a:off x="504000" y="2194920"/>
            <a:ext cx="4426560" cy="3531600"/>
          </a:xfrm>
          <a:prstGeom prst="rect">
            <a:avLst/>
          </a:prstGeom>
          <a:ln>
            <a:noFill/>
          </a:ln>
        </p:spPr>
      </p:pic>
    </p:spTree>
  </p:cSld>
  <p:clrMapOvr>
    <a:masterClrMapping/>
  </p:clrMapOvr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type="tx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0" name="PlaceHolder 1"/>
          <p:cNvSpPr>
            <a:spLocks noGrp="1"/>
          </p:cNvSpPr>
          <p:nvPr>
            <p:ph type="title"/>
          </p:nvPr>
        </p:nvSpPr>
        <p:spPr>
          <a:xfrm>
            <a:off x="504000" y="301320"/>
            <a:ext cx="9071280" cy="1262520"/>
          </a:xfrm>
          <a:prstGeom prst="rect">
            <a:avLst/>
          </a:prstGeom>
        </p:spPr>
        <p:txBody>
          <a:bodyPr lIns="0" tIns="0" rIns="0" bIns="0" anchor="ctr"/>
          <a:lstStyle/>
          <a:p>
            <a:pPr algn="ctr"/>
            <a:endParaRPr/>
          </a:p>
        </p:txBody>
      </p:sp>
      <p:sp>
        <p:nvSpPr>
          <p:cNvPr id="151" name="PlaceHolder 2"/>
          <p:cNvSpPr>
            <a:spLocks noGrp="1"/>
          </p:cNvSpPr>
          <p:nvPr>
            <p:ph type="subTitle"/>
          </p:nvPr>
        </p:nvSpPr>
        <p:spPr>
          <a:xfrm>
            <a:off x="504000" y="1769040"/>
            <a:ext cx="4426560" cy="4384080"/>
          </a:xfrm>
          <a:prstGeom prst="rect">
            <a:avLst/>
          </a:prstGeom>
        </p:spPr>
        <p:txBody>
          <a:bodyPr lIns="0" tIns="0" rIns="0" bIns="0" anchor="ctr"/>
          <a:lstStyle/>
          <a:p>
            <a:pPr algn="ctr"/>
            <a:endParaRPr/>
          </a:p>
        </p:txBody>
      </p:sp>
    </p:spTree>
  </p:cSld>
  <p:clrMapOvr>
    <a:masterClrMapping/>
  </p:clrMapOvr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,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2" name="PlaceHolder 1"/>
          <p:cNvSpPr>
            <a:spLocks noGrp="1"/>
          </p:cNvSpPr>
          <p:nvPr>
            <p:ph type="title"/>
          </p:nvPr>
        </p:nvSpPr>
        <p:spPr>
          <a:xfrm>
            <a:off x="504000" y="301320"/>
            <a:ext cx="9071280" cy="1262520"/>
          </a:xfrm>
          <a:prstGeom prst="rect">
            <a:avLst/>
          </a:prstGeom>
        </p:spPr>
        <p:txBody>
          <a:bodyPr lIns="0" tIns="0" rIns="0" bIns="0" anchor="ctr"/>
          <a:lstStyle/>
          <a:p>
            <a:pPr algn="ctr"/>
            <a:endParaRPr/>
          </a:p>
        </p:txBody>
      </p:sp>
      <p:sp>
        <p:nvSpPr>
          <p:cNvPr id="153" name="PlaceHolder 2"/>
          <p:cNvSpPr>
            <a:spLocks noGrp="1"/>
          </p:cNvSpPr>
          <p:nvPr>
            <p:ph type="body"/>
          </p:nvPr>
        </p:nvSpPr>
        <p:spPr>
          <a:xfrm>
            <a:off x="504000" y="1769040"/>
            <a:ext cx="4426560" cy="4383720"/>
          </a:xfrm>
          <a:prstGeom prst="rect">
            <a:avLst/>
          </a:prstGeom>
        </p:spPr>
        <p:txBody>
          <a:bodyPr lIns="0" tIns="0" rIns="0" bIns="0"/>
          <a:lstStyle/>
          <a:p>
            <a:endParaRPr/>
          </a:p>
        </p:txBody>
      </p:sp>
    </p:spTree>
  </p:cSld>
  <p:clrMapOvr>
    <a:masterClrMapping/>
  </p:clrMapOvr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itle,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4" name="PlaceHolder 1"/>
          <p:cNvSpPr>
            <a:spLocks noGrp="1"/>
          </p:cNvSpPr>
          <p:nvPr>
            <p:ph type="title"/>
          </p:nvPr>
        </p:nvSpPr>
        <p:spPr>
          <a:xfrm>
            <a:off x="504000" y="301320"/>
            <a:ext cx="9071280" cy="1262520"/>
          </a:xfrm>
          <a:prstGeom prst="rect">
            <a:avLst/>
          </a:prstGeom>
        </p:spPr>
        <p:txBody>
          <a:bodyPr lIns="0" tIns="0" rIns="0" bIns="0" anchor="ctr"/>
          <a:lstStyle/>
          <a:p>
            <a:pPr algn="ctr"/>
            <a:endParaRPr/>
          </a:p>
        </p:txBody>
      </p:sp>
      <p:sp>
        <p:nvSpPr>
          <p:cNvPr id="155" name="PlaceHolder 2"/>
          <p:cNvSpPr>
            <a:spLocks noGrp="1"/>
          </p:cNvSpPr>
          <p:nvPr>
            <p:ph type="body"/>
          </p:nvPr>
        </p:nvSpPr>
        <p:spPr>
          <a:xfrm>
            <a:off x="504000" y="1769040"/>
            <a:ext cx="2160000" cy="4383720"/>
          </a:xfrm>
          <a:prstGeom prst="rect">
            <a:avLst/>
          </a:prstGeom>
        </p:spPr>
        <p:txBody>
          <a:bodyPr lIns="0" tIns="0" rIns="0" bIns="0"/>
          <a:lstStyle/>
          <a:p>
            <a:endParaRPr/>
          </a:p>
        </p:txBody>
      </p:sp>
      <p:sp>
        <p:nvSpPr>
          <p:cNvPr id="156" name="PlaceHolder 3"/>
          <p:cNvSpPr>
            <a:spLocks noGrp="1"/>
          </p:cNvSpPr>
          <p:nvPr>
            <p:ph type="body"/>
          </p:nvPr>
        </p:nvSpPr>
        <p:spPr>
          <a:xfrm>
            <a:off x="2772360" y="1769040"/>
            <a:ext cx="2160000" cy="4383720"/>
          </a:xfrm>
          <a:prstGeom prst="rect">
            <a:avLst/>
          </a:prstGeom>
        </p:spPr>
        <p:txBody>
          <a:bodyPr lIns="0" tIns="0" rIns="0" bIns="0"/>
          <a:lstStyle/>
          <a:p>
            <a:endParaRPr/>
          </a:p>
        </p:txBody>
      </p:sp>
    </p:spTree>
  </p:cSld>
  <p:clrMapOvr>
    <a:masterClrMapping/>
  </p:clrMapOvr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7" name="PlaceHolder 1"/>
          <p:cNvSpPr>
            <a:spLocks noGrp="1"/>
          </p:cNvSpPr>
          <p:nvPr>
            <p:ph type="title"/>
          </p:nvPr>
        </p:nvSpPr>
        <p:spPr>
          <a:xfrm>
            <a:off x="504000" y="301320"/>
            <a:ext cx="9071280" cy="1262520"/>
          </a:xfrm>
          <a:prstGeom prst="rect">
            <a:avLst/>
          </a:prstGeom>
        </p:spPr>
        <p:txBody>
          <a:bodyPr lIns="0" tIns="0" rIns="0" bIns="0" anchor="ctr"/>
          <a:lstStyle/>
          <a:p>
            <a:pPr algn="ctr"/>
            <a:endParaRPr/>
          </a:p>
        </p:txBody>
      </p:sp>
    </p:spTree>
  </p:cSld>
  <p:clrMapOvr>
    <a:masterClrMapping/>
  </p:clrMapOvr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 preserve="1">
  <p:cSld name="Centere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8" name="PlaceHolder 1"/>
          <p:cNvSpPr>
            <a:spLocks noGrp="1"/>
          </p:cNvSpPr>
          <p:nvPr>
            <p:ph type="subTitle"/>
          </p:nvPr>
        </p:nvSpPr>
        <p:spPr>
          <a:xfrm>
            <a:off x="504000" y="301320"/>
            <a:ext cx="9071280" cy="5852160"/>
          </a:xfrm>
          <a:prstGeom prst="rect">
            <a:avLst/>
          </a:prstGeom>
        </p:spPr>
        <p:txBody>
          <a:bodyPr lIns="0" tIns="0" rIns="0" bIns="0" anchor="ctr"/>
          <a:lstStyle/>
          <a:p>
            <a:pPr algn="ctr"/>
            <a:endParaRPr/>
          </a:p>
        </p:txBody>
      </p:sp>
    </p:spTree>
  </p:cSld>
  <p:clrMapOvr>
    <a:masterClrMapping/>
  </p:clrMapOvr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AndObj" preserve="1">
  <p:cSld name="Title, 2 Content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9" name="PlaceHolder 1"/>
          <p:cNvSpPr>
            <a:spLocks noGrp="1"/>
          </p:cNvSpPr>
          <p:nvPr>
            <p:ph type="title"/>
          </p:nvPr>
        </p:nvSpPr>
        <p:spPr>
          <a:xfrm>
            <a:off x="504000" y="301320"/>
            <a:ext cx="9071280" cy="1262520"/>
          </a:xfrm>
          <a:prstGeom prst="rect">
            <a:avLst/>
          </a:prstGeom>
        </p:spPr>
        <p:txBody>
          <a:bodyPr lIns="0" tIns="0" rIns="0" bIns="0" anchor="ctr"/>
          <a:lstStyle/>
          <a:p>
            <a:pPr algn="ctr"/>
            <a:endParaRPr/>
          </a:p>
        </p:txBody>
      </p:sp>
      <p:sp>
        <p:nvSpPr>
          <p:cNvPr id="160" name="PlaceHolder 2"/>
          <p:cNvSpPr>
            <a:spLocks noGrp="1"/>
          </p:cNvSpPr>
          <p:nvPr>
            <p:ph type="body"/>
          </p:nvPr>
        </p:nvSpPr>
        <p:spPr>
          <a:xfrm>
            <a:off x="504000" y="1769040"/>
            <a:ext cx="2160000" cy="2090880"/>
          </a:xfrm>
          <a:prstGeom prst="rect">
            <a:avLst/>
          </a:prstGeom>
        </p:spPr>
        <p:txBody>
          <a:bodyPr lIns="0" tIns="0" rIns="0" bIns="0"/>
          <a:lstStyle/>
          <a:p>
            <a:endParaRPr/>
          </a:p>
        </p:txBody>
      </p:sp>
      <p:sp>
        <p:nvSpPr>
          <p:cNvPr id="161" name="PlaceHolder 3"/>
          <p:cNvSpPr>
            <a:spLocks noGrp="1"/>
          </p:cNvSpPr>
          <p:nvPr>
            <p:ph type="body"/>
          </p:nvPr>
        </p:nvSpPr>
        <p:spPr>
          <a:xfrm>
            <a:off x="504000" y="4059000"/>
            <a:ext cx="2160000" cy="2090880"/>
          </a:xfrm>
          <a:prstGeom prst="rect">
            <a:avLst/>
          </a:prstGeom>
        </p:spPr>
        <p:txBody>
          <a:bodyPr lIns="0" tIns="0" rIns="0" bIns="0"/>
          <a:lstStyle/>
          <a:p>
            <a:endParaRPr/>
          </a:p>
        </p:txBody>
      </p:sp>
      <p:sp>
        <p:nvSpPr>
          <p:cNvPr id="162" name="PlaceHolder 4"/>
          <p:cNvSpPr>
            <a:spLocks noGrp="1"/>
          </p:cNvSpPr>
          <p:nvPr>
            <p:ph type="body"/>
          </p:nvPr>
        </p:nvSpPr>
        <p:spPr>
          <a:xfrm>
            <a:off x="2772360" y="1769040"/>
            <a:ext cx="2160000" cy="4383720"/>
          </a:xfrm>
          <a:prstGeom prst="rect">
            <a:avLst/>
          </a:prstGeom>
        </p:spPr>
        <p:txBody>
          <a:bodyPr lIns="0" tIns="0" rIns="0" bIns="0"/>
          <a:lstStyle/>
          <a:p>
            <a:endParaRPr/>
          </a:p>
        </p:txBody>
      </p:sp>
    </p:spTree>
  </p:cSld>
  <p:clrMapOvr>
    <a:masterClrMapping/>
  </p:clrMapOvr>
</p:sldLayout>
</file>

<file path=ppt/slideLayouts/slideLayout56.xml><?xml version="1.0" encoding="utf-8"?>
<p:sldLayout xmlns:a="http://schemas.openxmlformats.org/drawingml/2006/main" xmlns:r="http://schemas.openxmlformats.org/officeDocument/2006/relationships" xmlns:p="http://schemas.openxmlformats.org/presentationml/2006/main" type="objAndTwoObj" preserve="1">
  <p:cSld name="Title Content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" name="PlaceHolder 1"/>
          <p:cNvSpPr>
            <a:spLocks noGrp="1"/>
          </p:cNvSpPr>
          <p:nvPr>
            <p:ph type="title"/>
          </p:nvPr>
        </p:nvSpPr>
        <p:spPr>
          <a:xfrm>
            <a:off x="504000" y="301320"/>
            <a:ext cx="9071280" cy="1262520"/>
          </a:xfrm>
          <a:prstGeom prst="rect">
            <a:avLst/>
          </a:prstGeom>
        </p:spPr>
        <p:txBody>
          <a:bodyPr lIns="0" tIns="0" rIns="0" bIns="0" anchor="ctr"/>
          <a:lstStyle/>
          <a:p>
            <a:pPr algn="ctr"/>
            <a:endParaRPr/>
          </a:p>
        </p:txBody>
      </p:sp>
      <p:sp>
        <p:nvSpPr>
          <p:cNvPr id="164" name="PlaceHolder 2"/>
          <p:cNvSpPr>
            <a:spLocks noGrp="1"/>
          </p:cNvSpPr>
          <p:nvPr>
            <p:ph type="body"/>
          </p:nvPr>
        </p:nvSpPr>
        <p:spPr>
          <a:xfrm>
            <a:off x="504000" y="1769040"/>
            <a:ext cx="2160000" cy="4383720"/>
          </a:xfrm>
          <a:prstGeom prst="rect">
            <a:avLst/>
          </a:prstGeom>
        </p:spPr>
        <p:txBody>
          <a:bodyPr lIns="0" tIns="0" rIns="0" bIns="0"/>
          <a:lstStyle/>
          <a:p>
            <a:endParaRPr/>
          </a:p>
        </p:txBody>
      </p:sp>
      <p:sp>
        <p:nvSpPr>
          <p:cNvPr id="165" name="PlaceHolder 3"/>
          <p:cNvSpPr>
            <a:spLocks noGrp="1"/>
          </p:cNvSpPr>
          <p:nvPr>
            <p:ph type="body"/>
          </p:nvPr>
        </p:nvSpPr>
        <p:spPr>
          <a:xfrm>
            <a:off x="2772360" y="1769040"/>
            <a:ext cx="2160000" cy="2090880"/>
          </a:xfrm>
          <a:prstGeom prst="rect">
            <a:avLst/>
          </a:prstGeom>
        </p:spPr>
        <p:txBody>
          <a:bodyPr lIns="0" tIns="0" rIns="0" bIns="0"/>
          <a:lstStyle/>
          <a:p>
            <a:endParaRPr/>
          </a:p>
        </p:txBody>
      </p:sp>
      <p:sp>
        <p:nvSpPr>
          <p:cNvPr id="166" name="PlaceHolder 4"/>
          <p:cNvSpPr>
            <a:spLocks noGrp="1"/>
          </p:cNvSpPr>
          <p:nvPr>
            <p:ph type="body"/>
          </p:nvPr>
        </p:nvSpPr>
        <p:spPr>
          <a:xfrm>
            <a:off x="2772360" y="4059000"/>
            <a:ext cx="2160000" cy="2090880"/>
          </a:xfrm>
          <a:prstGeom prst="rect">
            <a:avLst/>
          </a:prstGeom>
        </p:spPr>
        <p:txBody>
          <a:bodyPr lIns="0" tIns="0" rIns="0" bIns="0"/>
          <a:lstStyle/>
          <a:p>
            <a:endParaRPr/>
          </a:p>
        </p:txBody>
      </p:sp>
    </p:spTree>
  </p:cSld>
  <p:clrMapOvr>
    <a:masterClrMapping/>
  </p:clrMapOvr>
</p:sldLayout>
</file>

<file path=ppt/slideLayouts/slideLayout5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OverTx" preserve="1">
  <p:cSld name="Title, 2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7" name="PlaceHolder 1"/>
          <p:cNvSpPr>
            <a:spLocks noGrp="1"/>
          </p:cNvSpPr>
          <p:nvPr>
            <p:ph type="title"/>
          </p:nvPr>
        </p:nvSpPr>
        <p:spPr>
          <a:xfrm>
            <a:off x="504000" y="301320"/>
            <a:ext cx="9071280" cy="1262520"/>
          </a:xfrm>
          <a:prstGeom prst="rect">
            <a:avLst/>
          </a:prstGeom>
        </p:spPr>
        <p:txBody>
          <a:bodyPr lIns="0" tIns="0" rIns="0" bIns="0" anchor="ctr"/>
          <a:lstStyle/>
          <a:p>
            <a:pPr algn="ctr"/>
            <a:endParaRPr/>
          </a:p>
        </p:txBody>
      </p:sp>
      <p:sp>
        <p:nvSpPr>
          <p:cNvPr id="168" name="PlaceHolder 2"/>
          <p:cNvSpPr>
            <a:spLocks noGrp="1"/>
          </p:cNvSpPr>
          <p:nvPr>
            <p:ph type="body"/>
          </p:nvPr>
        </p:nvSpPr>
        <p:spPr>
          <a:xfrm>
            <a:off x="504000" y="1769040"/>
            <a:ext cx="2160000" cy="2090880"/>
          </a:xfrm>
          <a:prstGeom prst="rect">
            <a:avLst/>
          </a:prstGeom>
        </p:spPr>
        <p:txBody>
          <a:bodyPr lIns="0" tIns="0" rIns="0" bIns="0"/>
          <a:lstStyle/>
          <a:p>
            <a:endParaRPr/>
          </a:p>
        </p:txBody>
      </p:sp>
      <p:sp>
        <p:nvSpPr>
          <p:cNvPr id="169" name="PlaceHolder 3"/>
          <p:cNvSpPr>
            <a:spLocks noGrp="1"/>
          </p:cNvSpPr>
          <p:nvPr>
            <p:ph type="body"/>
          </p:nvPr>
        </p:nvSpPr>
        <p:spPr>
          <a:xfrm>
            <a:off x="2772360" y="1769040"/>
            <a:ext cx="2160000" cy="2090880"/>
          </a:xfrm>
          <a:prstGeom prst="rect">
            <a:avLst/>
          </a:prstGeom>
        </p:spPr>
        <p:txBody>
          <a:bodyPr lIns="0" tIns="0" rIns="0" bIns="0"/>
          <a:lstStyle/>
          <a:p>
            <a:endParaRPr/>
          </a:p>
        </p:txBody>
      </p:sp>
      <p:sp>
        <p:nvSpPr>
          <p:cNvPr id="170" name="PlaceHolder 4"/>
          <p:cNvSpPr>
            <a:spLocks noGrp="1"/>
          </p:cNvSpPr>
          <p:nvPr>
            <p:ph type="body"/>
          </p:nvPr>
        </p:nvSpPr>
        <p:spPr>
          <a:xfrm>
            <a:off x="504000" y="4059000"/>
            <a:ext cx="4426560" cy="2090880"/>
          </a:xfrm>
          <a:prstGeom prst="rect">
            <a:avLst/>
          </a:prstGeom>
        </p:spPr>
        <p:txBody>
          <a:bodyPr lIns="0" tIns="0" rIns="0" bIns="0"/>
          <a:lstStyle/>
          <a:p>
            <a:endParaRPr/>
          </a:p>
        </p:txBody>
      </p:sp>
    </p:spTree>
  </p:cSld>
  <p:clrMapOvr>
    <a:masterClrMapping/>
  </p:clrMapOvr>
</p:sldLayout>
</file>

<file path=ppt/slideLayouts/slideLayout58.xml><?xml version="1.0" encoding="utf-8"?>
<p:sldLayout xmlns:a="http://schemas.openxmlformats.org/drawingml/2006/main" xmlns:r="http://schemas.openxmlformats.org/officeDocument/2006/relationships" xmlns:p="http://schemas.openxmlformats.org/presentationml/2006/main" type="objOverTx" preserve="1">
  <p:cSld name="Title,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1" name="PlaceHolder 1"/>
          <p:cNvSpPr>
            <a:spLocks noGrp="1"/>
          </p:cNvSpPr>
          <p:nvPr>
            <p:ph type="title"/>
          </p:nvPr>
        </p:nvSpPr>
        <p:spPr>
          <a:xfrm>
            <a:off x="504000" y="301320"/>
            <a:ext cx="9071280" cy="1262520"/>
          </a:xfrm>
          <a:prstGeom prst="rect">
            <a:avLst/>
          </a:prstGeom>
        </p:spPr>
        <p:txBody>
          <a:bodyPr lIns="0" tIns="0" rIns="0" bIns="0" anchor="ctr"/>
          <a:lstStyle/>
          <a:p>
            <a:pPr algn="ctr"/>
            <a:endParaRPr/>
          </a:p>
        </p:txBody>
      </p:sp>
      <p:sp>
        <p:nvSpPr>
          <p:cNvPr id="172" name="PlaceHolder 2"/>
          <p:cNvSpPr>
            <a:spLocks noGrp="1"/>
          </p:cNvSpPr>
          <p:nvPr>
            <p:ph type="body"/>
          </p:nvPr>
        </p:nvSpPr>
        <p:spPr>
          <a:xfrm>
            <a:off x="504000" y="1769040"/>
            <a:ext cx="4426560" cy="2090880"/>
          </a:xfrm>
          <a:prstGeom prst="rect">
            <a:avLst/>
          </a:prstGeom>
        </p:spPr>
        <p:txBody>
          <a:bodyPr lIns="0" tIns="0" rIns="0" bIns="0"/>
          <a:lstStyle/>
          <a:p>
            <a:endParaRPr/>
          </a:p>
        </p:txBody>
      </p:sp>
      <p:sp>
        <p:nvSpPr>
          <p:cNvPr id="173" name="PlaceHolder 3"/>
          <p:cNvSpPr>
            <a:spLocks noGrp="1"/>
          </p:cNvSpPr>
          <p:nvPr>
            <p:ph type="body"/>
          </p:nvPr>
        </p:nvSpPr>
        <p:spPr>
          <a:xfrm>
            <a:off x="504000" y="4059000"/>
            <a:ext cx="4426560" cy="2090880"/>
          </a:xfrm>
          <a:prstGeom prst="rect">
            <a:avLst/>
          </a:prstGeom>
        </p:spPr>
        <p:txBody>
          <a:bodyPr lIns="0" tIns="0" rIns="0" bIns="0"/>
          <a:lstStyle/>
          <a:p>
            <a:endParaRPr/>
          </a:p>
        </p:txBody>
      </p:sp>
    </p:spTree>
  </p:cSld>
  <p:clrMapOvr>
    <a:masterClrMapping/>
  </p:clrMapOvr>
</p:sldLayout>
</file>

<file path=ppt/slideLayouts/slideLayout59.xml><?xml version="1.0" encoding="utf-8"?>
<p:sldLayout xmlns:a="http://schemas.openxmlformats.org/drawingml/2006/main" xmlns:r="http://schemas.openxmlformats.org/officeDocument/2006/relationships" xmlns:p="http://schemas.openxmlformats.org/presentationml/2006/main" type="fourObj" preserve="1">
  <p:cSld name="Title,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" name="PlaceHolder 1"/>
          <p:cNvSpPr>
            <a:spLocks noGrp="1"/>
          </p:cNvSpPr>
          <p:nvPr>
            <p:ph type="title"/>
          </p:nvPr>
        </p:nvSpPr>
        <p:spPr>
          <a:xfrm>
            <a:off x="504000" y="301320"/>
            <a:ext cx="9071280" cy="1262520"/>
          </a:xfrm>
          <a:prstGeom prst="rect">
            <a:avLst/>
          </a:prstGeom>
        </p:spPr>
        <p:txBody>
          <a:bodyPr lIns="0" tIns="0" rIns="0" bIns="0" anchor="ctr"/>
          <a:lstStyle/>
          <a:p>
            <a:pPr algn="ctr"/>
            <a:endParaRPr/>
          </a:p>
        </p:txBody>
      </p:sp>
      <p:sp>
        <p:nvSpPr>
          <p:cNvPr id="175" name="PlaceHolder 2"/>
          <p:cNvSpPr>
            <a:spLocks noGrp="1"/>
          </p:cNvSpPr>
          <p:nvPr>
            <p:ph type="body"/>
          </p:nvPr>
        </p:nvSpPr>
        <p:spPr>
          <a:xfrm>
            <a:off x="504000" y="1769040"/>
            <a:ext cx="2160000" cy="2090880"/>
          </a:xfrm>
          <a:prstGeom prst="rect">
            <a:avLst/>
          </a:prstGeom>
        </p:spPr>
        <p:txBody>
          <a:bodyPr lIns="0" tIns="0" rIns="0" bIns="0"/>
          <a:lstStyle/>
          <a:p>
            <a:endParaRPr/>
          </a:p>
        </p:txBody>
      </p:sp>
      <p:sp>
        <p:nvSpPr>
          <p:cNvPr id="176" name="PlaceHolder 3"/>
          <p:cNvSpPr>
            <a:spLocks noGrp="1"/>
          </p:cNvSpPr>
          <p:nvPr>
            <p:ph type="body"/>
          </p:nvPr>
        </p:nvSpPr>
        <p:spPr>
          <a:xfrm>
            <a:off x="2772360" y="1769040"/>
            <a:ext cx="2160000" cy="2090880"/>
          </a:xfrm>
          <a:prstGeom prst="rect">
            <a:avLst/>
          </a:prstGeom>
        </p:spPr>
        <p:txBody>
          <a:bodyPr lIns="0" tIns="0" rIns="0" bIns="0"/>
          <a:lstStyle/>
          <a:p>
            <a:endParaRPr/>
          </a:p>
        </p:txBody>
      </p:sp>
      <p:sp>
        <p:nvSpPr>
          <p:cNvPr id="177" name="PlaceHolder 4"/>
          <p:cNvSpPr>
            <a:spLocks noGrp="1"/>
          </p:cNvSpPr>
          <p:nvPr>
            <p:ph type="body"/>
          </p:nvPr>
        </p:nvSpPr>
        <p:spPr>
          <a:xfrm>
            <a:off x="2772360" y="4059000"/>
            <a:ext cx="2160000" cy="2090880"/>
          </a:xfrm>
          <a:prstGeom prst="rect">
            <a:avLst/>
          </a:prstGeom>
        </p:spPr>
        <p:txBody>
          <a:bodyPr lIns="0" tIns="0" rIns="0" bIns="0"/>
          <a:lstStyle/>
          <a:p>
            <a:endParaRPr/>
          </a:p>
        </p:txBody>
      </p:sp>
      <p:sp>
        <p:nvSpPr>
          <p:cNvPr id="178" name="PlaceHolder 5"/>
          <p:cNvSpPr>
            <a:spLocks noGrp="1"/>
          </p:cNvSpPr>
          <p:nvPr>
            <p:ph type="body"/>
          </p:nvPr>
        </p:nvSpPr>
        <p:spPr>
          <a:xfrm>
            <a:off x="504000" y="4059000"/>
            <a:ext cx="2160000" cy="2090880"/>
          </a:xfrm>
          <a:prstGeom prst="rect">
            <a:avLst/>
          </a:prstGeom>
        </p:spPr>
        <p:txBody>
          <a:bodyPr lIns="0" tIns="0" rIns="0" bIns="0"/>
          <a:lstStyle/>
          <a:p>
            <a:endParaRPr/>
          </a:p>
        </p:txBody>
      </p:sp>
    </p:spTree>
  </p:cSld>
  <p:clrMapOvr>
    <a:masterClrMapping/>
  </p:clrMapOvr>
</p:sldLayout>
</file>

<file path=ppt/slideLayouts/slideLayout6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itle, 6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9" name="PlaceHolder 1"/>
          <p:cNvSpPr>
            <a:spLocks noGrp="1"/>
          </p:cNvSpPr>
          <p:nvPr>
            <p:ph type="title"/>
          </p:nvPr>
        </p:nvSpPr>
        <p:spPr>
          <a:xfrm>
            <a:off x="504000" y="301320"/>
            <a:ext cx="9071280" cy="1262520"/>
          </a:xfrm>
          <a:prstGeom prst="rect">
            <a:avLst/>
          </a:prstGeom>
        </p:spPr>
        <p:txBody>
          <a:bodyPr lIns="0" tIns="0" rIns="0" bIns="0" anchor="ctr"/>
          <a:lstStyle/>
          <a:p>
            <a:pPr algn="ctr"/>
            <a:endParaRPr/>
          </a:p>
        </p:txBody>
      </p:sp>
      <p:sp>
        <p:nvSpPr>
          <p:cNvPr id="180" name="PlaceHolder 2"/>
          <p:cNvSpPr>
            <a:spLocks noGrp="1"/>
          </p:cNvSpPr>
          <p:nvPr>
            <p:ph type="body"/>
          </p:nvPr>
        </p:nvSpPr>
        <p:spPr>
          <a:xfrm>
            <a:off x="504000" y="1769040"/>
            <a:ext cx="4426560" cy="4383720"/>
          </a:xfrm>
          <a:prstGeom prst="rect">
            <a:avLst/>
          </a:prstGeom>
        </p:spPr>
        <p:txBody>
          <a:bodyPr lIns="0" tIns="0" rIns="0" bIns="0"/>
          <a:lstStyle/>
          <a:p>
            <a:endParaRPr/>
          </a:p>
        </p:txBody>
      </p:sp>
      <p:sp>
        <p:nvSpPr>
          <p:cNvPr id="181" name="PlaceHolder 3"/>
          <p:cNvSpPr>
            <a:spLocks noGrp="1"/>
          </p:cNvSpPr>
          <p:nvPr>
            <p:ph type="body"/>
          </p:nvPr>
        </p:nvSpPr>
        <p:spPr>
          <a:xfrm>
            <a:off x="504000" y="1769040"/>
            <a:ext cx="4426560" cy="4383720"/>
          </a:xfrm>
          <a:prstGeom prst="rect">
            <a:avLst/>
          </a:prstGeom>
        </p:spPr>
        <p:txBody>
          <a:bodyPr lIns="0" tIns="0" rIns="0" bIns="0"/>
          <a:lstStyle/>
          <a:p>
            <a:endParaRPr/>
          </a:p>
        </p:txBody>
      </p:sp>
      <p:pic>
        <p:nvPicPr>
          <p:cNvPr id="182" name="Kép 181"/>
          <p:cNvPicPr/>
          <p:nvPr/>
        </p:nvPicPr>
        <p:blipFill>
          <a:blip r:embed="rId2"/>
          <a:stretch>
            <a:fillRect/>
          </a:stretch>
        </p:blipFill>
        <p:spPr>
          <a:xfrm>
            <a:off x="504000" y="2194920"/>
            <a:ext cx="4426560" cy="3531600"/>
          </a:xfrm>
          <a:prstGeom prst="rect">
            <a:avLst/>
          </a:prstGeom>
          <a:ln>
            <a:noFill/>
          </a:ln>
        </p:spPr>
      </p:pic>
      <p:pic>
        <p:nvPicPr>
          <p:cNvPr id="183" name="Kép 182"/>
          <p:cNvPicPr/>
          <p:nvPr/>
        </p:nvPicPr>
        <p:blipFill>
          <a:blip r:embed="rId2"/>
          <a:stretch>
            <a:fillRect/>
          </a:stretch>
        </p:blipFill>
        <p:spPr>
          <a:xfrm>
            <a:off x="504000" y="2194920"/>
            <a:ext cx="4426560" cy="3531600"/>
          </a:xfrm>
          <a:prstGeom prst="rect">
            <a:avLst/>
          </a:prstGeom>
          <a:ln>
            <a:noFill/>
          </a:ln>
        </p:spPr>
      </p:pic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0.xml"/><Relationship Id="rId13" Type="http://schemas.openxmlformats.org/officeDocument/2006/relationships/theme" Target="../theme/theme2.xml"/><Relationship Id="rId3" Type="http://schemas.openxmlformats.org/officeDocument/2006/relationships/slideLayout" Target="../slideLayouts/slideLayout15.xml"/><Relationship Id="rId7" Type="http://schemas.openxmlformats.org/officeDocument/2006/relationships/slideLayout" Target="../slideLayouts/slideLayout19.xml"/><Relationship Id="rId12" Type="http://schemas.openxmlformats.org/officeDocument/2006/relationships/slideLayout" Target="../slideLayouts/slideLayout24.xml"/><Relationship Id="rId2" Type="http://schemas.openxmlformats.org/officeDocument/2006/relationships/slideLayout" Target="../slideLayouts/slideLayout14.xml"/><Relationship Id="rId1" Type="http://schemas.openxmlformats.org/officeDocument/2006/relationships/slideLayout" Target="../slideLayouts/slideLayout13.xml"/><Relationship Id="rId6" Type="http://schemas.openxmlformats.org/officeDocument/2006/relationships/slideLayout" Target="../slideLayouts/slideLayout18.xml"/><Relationship Id="rId11" Type="http://schemas.openxmlformats.org/officeDocument/2006/relationships/slideLayout" Target="../slideLayouts/slideLayout23.xml"/><Relationship Id="rId5" Type="http://schemas.openxmlformats.org/officeDocument/2006/relationships/slideLayout" Target="../slideLayouts/slideLayout17.xml"/><Relationship Id="rId10" Type="http://schemas.openxmlformats.org/officeDocument/2006/relationships/slideLayout" Target="../slideLayouts/slideLayout22.xml"/><Relationship Id="rId4" Type="http://schemas.openxmlformats.org/officeDocument/2006/relationships/slideLayout" Target="../slideLayouts/slideLayout16.xml"/><Relationship Id="rId9" Type="http://schemas.openxmlformats.org/officeDocument/2006/relationships/slideLayout" Target="../slideLayouts/slideLayout21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2.xml"/><Relationship Id="rId13" Type="http://schemas.openxmlformats.org/officeDocument/2006/relationships/theme" Target="../theme/theme3.xml"/><Relationship Id="rId3" Type="http://schemas.openxmlformats.org/officeDocument/2006/relationships/slideLayout" Target="../slideLayouts/slideLayout27.xml"/><Relationship Id="rId7" Type="http://schemas.openxmlformats.org/officeDocument/2006/relationships/slideLayout" Target="../slideLayouts/slideLayout31.xml"/><Relationship Id="rId12" Type="http://schemas.openxmlformats.org/officeDocument/2006/relationships/slideLayout" Target="../slideLayouts/slideLayout36.xml"/><Relationship Id="rId2" Type="http://schemas.openxmlformats.org/officeDocument/2006/relationships/slideLayout" Target="../slideLayouts/slideLayout26.xml"/><Relationship Id="rId1" Type="http://schemas.openxmlformats.org/officeDocument/2006/relationships/slideLayout" Target="../slideLayouts/slideLayout25.xml"/><Relationship Id="rId6" Type="http://schemas.openxmlformats.org/officeDocument/2006/relationships/slideLayout" Target="../slideLayouts/slideLayout30.xml"/><Relationship Id="rId11" Type="http://schemas.openxmlformats.org/officeDocument/2006/relationships/slideLayout" Target="../slideLayouts/slideLayout35.xml"/><Relationship Id="rId5" Type="http://schemas.openxmlformats.org/officeDocument/2006/relationships/slideLayout" Target="../slideLayouts/slideLayout29.xml"/><Relationship Id="rId10" Type="http://schemas.openxmlformats.org/officeDocument/2006/relationships/slideLayout" Target="../slideLayouts/slideLayout34.xml"/><Relationship Id="rId4" Type="http://schemas.openxmlformats.org/officeDocument/2006/relationships/slideLayout" Target="../slideLayouts/slideLayout28.xml"/><Relationship Id="rId9" Type="http://schemas.openxmlformats.org/officeDocument/2006/relationships/slideLayout" Target="../slideLayouts/slideLayout33.xml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44.xml"/><Relationship Id="rId13" Type="http://schemas.openxmlformats.org/officeDocument/2006/relationships/theme" Target="../theme/theme4.xml"/><Relationship Id="rId3" Type="http://schemas.openxmlformats.org/officeDocument/2006/relationships/slideLayout" Target="../slideLayouts/slideLayout39.xml"/><Relationship Id="rId7" Type="http://schemas.openxmlformats.org/officeDocument/2006/relationships/slideLayout" Target="../slideLayouts/slideLayout43.xml"/><Relationship Id="rId12" Type="http://schemas.openxmlformats.org/officeDocument/2006/relationships/slideLayout" Target="../slideLayouts/slideLayout48.xml"/><Relationship Id="rId2" Type="http://schemas.openxmlformats.org/officeDocument/2006/relationships/slideLayout" Target="../slideLayouts/slideLayout38.xml"/><Relationship Id="rId1" Type="http://schemas.openxmlformats.org/officeDocument/2006/relationships/slideLayout" Target="../slideLayouts/slideLayout37.xml"/><Relationship Id="rId6" Type="http://schemas.openxmlformats.org/officeDocument/2006/relationships/slideLayout" Target="../slideLayouts/slideLayout42.xml"/><Relationship Id="rId11" Type="http://schemas.openxmlformats.org/officeDocument/2006/relationships/slideLayout" Target="../slideLayouts/slideLayout47.xml"/><Relationship Id="rId5" Type="http://schemas.openxmlformats.org/officeDocument/2006/relationships/slideLayout" Target="../slideLayouts/slideLayout41.xml"/><Relationship Id="rId10" Type="http://schemas.openxmlformats.org/officeDocument/2006/relationships/slideLayout" Target="../slideLayouts/slideLayout46.xml"/><Relationship Id="rId4" Type="http://schemas.openxmlformats.org/officeDocument/2006/relationships/slideLayout" Target="../slideLayouts/slideLayout40.xml"/><Relationship Id="rId9" Type="http://schemas.openxmlformats.org/officeDocument/2006/relationships/slideLayout" Target="../slideLayouts/slideLayout45.xml"/></Relationships>
</file>

<file path=ppt/slideMasters/_rels/slideMaster5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56.xml"/><Relationship Id="rId13" Type="http://schemas.openxmlformats.org/officeDocument/2006/relationships/theme" Target="../theme/theme5.xml"/><Relationship Id="rId3" Type="http://schemas.openxmlformats.org/officeDocument/2006/relationships/slideLayout" Target="../slideLayouts/slideLayout51.xml"/><Relationship Id="rId7" Type="http://schemas.openxmlformats.org/officeDocument/2006/relationships/slideLayout" Target="../slideLayouts/slideLayout55.xml"/><Relationship Id="rId12" Type="http://schemas.openxmlformats.org/officeDocument/2006/relationships/slideLayout" Target="../slideLayouts/slideLayout60.xml"/><Relationship Id="rId2" Type="http://schemas.openxmlformats.org/officeDocument/2006/relationships/slideLayout" Target="../slideLayouts/slideLayout50.xml"/><Relationship Id="rId1" Type="http://schemas.openxmlformats.org/officeDocument/2006/relationships/slideLayout" Target="../slideLayouts/slideLayout49.xml"/><Relationship Id="rId6" Type="http://schemas.openxmlformats.org/officeDocument/2006/relationships/slideLayout" Target="../slideLayouts/slideLayout54.xml"/><Relationship Id="rId11" Type="http://schemas.openxmlformats.org/officeDocument/2006/relationships/slideLayout" Target="../slideLayouts/slideLayout59.xml"/><Relationship Id="rId5" Type="http://schemas.openxmlformats.org/officeDocument/2006/relationships/slideLayout" Target="../slideLayouts/slideLayout53.xml"/><Relationship Id="rId10" Type="http://schemas.openxmlformats.org/officeDocument/2006/relationships/slideLayout" Target="../slideLayouts/slideLayout58.xml"/><Relationship Id="rId4" Type="http://schemas.openxmlformats.org/officeDocument/2006/relationships/slideLayout" Target="../slideLayouts/slideLayout52.xml"/><Relationship Id="rId9" Type="http://schemas.openxmlformats.org/officeDocument/2006/relationships/slideLayout" Target="../slideLayouts/slideLayout57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ceHolder 1"/>
          <p:cNvSpPr>
            <a:spLocks noGrp="1"/>
          </p:cNvSpPr>
          <p:nvPr>
            <p:ph type="title"/>
          </p:nvPr>
        </p:nvSpPr>
        <p:spPr>
          <a:xfrm>
            <a:off x="504000" y="301320"/>
            <a:ext cx="9072000" cy="1261800"/>
          </a:xfrm>
          <a:prstGeom prst="rect">
            <a:avLst/>
          </a:prstGeom>
        </p:spPr>
        <p:txBody>
          <a:bodyPr lIns="0" tIns="0" rIns="0" bIns="0" anchor="ctr"/>
          <a:lstStyle/>
          <a:p>
            <a:pPr algn="ctr"/>
            <a:r>
              <a:rPr lang="hu-HU" sz="4400">
                <a:latin typeface="Arial"/>
              </a:rPr>
              <a:t>Click to edit the title text format</a:t>
            </a:r>
            <a:endParaRPr/>
          </a:p>
        </p:txBody>
      </p:sp>
      <p:sp>
        <p:nvSpPr>
          <p:cNvPr id="3" name="PlaceHolder 2"/>
          <p:cNvSpPr>
            <a:spLocks noGrp="1"/>
          </p:cNvSpPr>
          <p:nvPr>
            <p:ph type="body"/>
          </p:nvPr>
        </p:nvSpPr>
        <p:spPr>
          <a:xfrm>
            <a:off x="504000" y="1768680"/>
            <a:ext cx="9072000" cy="4384080"/>
          </a:xfrm>
          <a:prstGeom prst="rect">
            <a:avLst/>
          </a:prstGeom>
        </p:spPr>
        <p:txBody>
          <a:bodyPr lIns="0" tIns="0" rIns="0" bIns="0"/>
          <a:lstStyle/>
          <a:p>
            <a:pPr>
              <a:buSzPct val="45000"/>
              <a:buFont typeface="StarSymbol"/>
              <a:buChar char=""/>
            </a:pPr>
            <a:r>
              <a:rPr lang="hu-HU" sz="3200">
                <a:latin typeface="Arial"/>
              </a:rPr>
              <a:t>Click to edit the outline text format</a:t>
            </a:r>
            <a:endParaRPr/>
          </a:p>
          <a:p>
            <a:pPr lvl="1">
              <a:buSzPct val="75000"/>
              <a:buFont typeface="StarSymbol"/>
              <a:buChar char=""/>
            </a:pPr>
            <a:r>
              <a:rPr lang="hu-HU" sz="2800">
                <a:latin typeface="Arial"/>
              </a:rPr>
              <a:t>Second Outline Level</a:t>
            </a:r>
            <a:endParaRPr/>
          </a:p>
          <a:p>
            <a:pPr lvl="2">
              <a:buSzPct val="45000"/>
              <a:buFont typeface="StarSymbol"/>
              <a:buChar char=""/>
            </a:pPr>
            <a:r>
              <a:rPr lang="hu-HU" sz="2400">
                <a:latin typeface="Arial"/>
              </a:rPr>
              <a:t>Third Outline Level</a:t>
            </a:r>
            <a:endParaRPr/>
          </a:p>
          <a:p>
            <a:pPr lvl="3">
              <a:buSzPct val="75000"/>
              <a:buFont typeface="StarSymbol"/>
              <a:buChar char=""/>
            </a:pPr>
            <a:r>
              <a:rPr lang="hu-HU" sz="2000">
                <a:latin typeface="Arial"/>
              </a:rPr>
              <a:t>Fourth Outline Level</a:t>
            </a:r>
            <a:endParaRPr/>
          </a:p>
          <a:p>
            <a:pPr lvl="4">
              <a:buSzPct val="45000"/>
              <a:buFont typeface="StarSymbol"/>
              <a:buChar char=""/>
            </a:pPr>
            <a:r>
              <a:rPr lang="hu-HU" sz="2000">
                <a:latin typeface="Arial"/>
              </a:rPr>
              <a:t>Fifth Outline Level</a:t>
            </a:r>
            <a:endParaRPr/>
          </a:p>
          <a:p>
            <a:pPr lvl="5">
              <a:buSzPct val="45000"/>
              <a:buFont typeface="StarSymbol"/>
              <a:buChar char=""/>
            </a:pPr>
            <a:r>
              <a:rPr lang="hu-HU" sz="2000">
                <a:latin typeface="Arial"/>
              </a:rPr>
              <a:t>Sixth Outline Level</a:t>
            </a:r>
            <a:endParaRPr/>
          </a:p>
          <a:p>
            <a:pPr lvl="6">
              <a:buSzPct val="45000"/>
              <a:buFont typeface="StarSymbol"/>
              <a:buChar char=""/>
            </a:pPr>
            <a:r>
              <a:rPr lang="hu-HU" sz="2000">
                <a:latin typeface="Arial"/>
              </a:rPr>
              <a:t>Seventh Outline Level</a:t>
            </a:r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txStyles>
    <p:titleStyle/>
    <p:bodyStyle/>
    <p:otherStyle/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PlaceHolder 1"/>
          <p:cNvSpPr>
            <a:spLocks noGrp="1"/>
          </p:cNvSpPr>
          <p:nvPr>
            <p:ph type="title"/>
          </p:nvPr>
        </p:nvSpPr>
        <p:spPr>
          <a:xfrm>
            <a:off x="504000" y="301320"/>
            <a:ext cx="9072000" cy="1261800"/>
          </a:xfrm>
          <a:prstGeom prst="rect">
            <a:avLst/>
          </a:prstGeom>
        </p:spPr>
        <p:txBody>
          <a:bodyPr lIns="0" tIns="0" rIns="0" bIns="0" anchor="ctr"/>
          <a:lstStyle/>
          <a:p>
            <a:pPr algn="ctr"/>
            <a:r>
              <a:rPr lang="hu-HU" sz="4400">
                <a:latin typeface="Arial"/>
              </a:rPr>
              <a:t>Click to edit the title text format</a:t>
            </a:r>
            <a:endParaRPr/>
          </a:p>
        </p:txBody>
      </p:sp>
      <p:sp>
        <p:nvSpPr>
          <p:cNvPr id="37" name="PlaceHolder 2"/>
          <p:cNvSpPr>
            <a:spLocks noGrp="1"/>
          </p:cNvSpPr>
          <p:nvPr>
            <p:ph type="body"/>
          </p:nvPr>
        </p:nvSpPr>
        <p:spPr>
          <a:xfrm>
            <a:off x="504000" y="1768680"/>
            <a:ext cx="9072000" cy="4384080"/>
          </a:xfrm>
          <a:prstGeom prst="rect">
            <a:avLst/>
          </a:prstGeom>
        </p:spPr>
        <p:txBody>
          <a:bodyPr lIns="0" tIns="0" rIns="0" bIns="0"/>
          <a:lstStyle/>
          <a:p>
            <a:pPr>
              <a:buSzPct val="45000"/>
              <a:buFont typeface="StarSymbol"/>
              <a:buChar char=""/>
            </a:pPr>
            <a:r>
              <a:rPr lang="hu-HU" sz="3200">
                <a:latin typeface="Arial"/>
              </a:rPr>
              <a:t>Click to edit the outline text format</a:t>
            </a:r>
            <a:endParaRPr/>
          </a:p>
          <a:p>
            <a:pPr lvl="1">
              <a:buSzPct val="75000"/>
              <a:buFont typeface="StarSymbol"/>
              <a:buChar char=""/>
            </a:pPr>
            <a:r>
              <a:rPr lang="hu-HU" sz="2800">
                <a:latin typeface="Arial"/>
              </a:rPr>
              <a:t>Second Outline Level</a:t>
            </a:r>
            <a:endParaRPr/>
          </a:p>
          <a:p>
            <a:pPr lvl="2">
              <a:buSzPct val="45000"/>
              <a:buFont typeface="StarSymbol"/>
              <a:buChar char=""/>
            </a:pPr>
            <a:r>
              <a:rPr lang="hu-HU" sz="2400">
                <a:latin typeface="Arial"/>
              </a:rPr>
              <a:t>Third Outline Level</a:t>
            </a:r>
            <a:endParaRPr/>
          </a:p>
          <a:p>
            <a:pPr lvl="3">
              <a:buSzPct val="75000"/>
              <a:buFont typeface="StarSymbol"/>
              <a:buChar char=""/>
            </a:pPr>
            <a:r>
              <a:rPr lang="hu-HU" sz="2000">
                <a:latin typeface="Arial"/>
              </a:rPr>
              <a:t>Fourth Outline Level</a:t>
            </a:r>
            <a:endParaRPr/>
          </a:p>
          <a:p>
            <a:pPr lvl="4">
              <a:buSzPct val="45000"/>
              <a:buFont typeface="StarSymbol"/>
              <a:buChar char=""/>
            </a:pPr>
            <a:r>
              <a:rPr lang="hu-HU" sz="2000">
                <a:latin typeface="Arial"/>
              </a:rPr>
              <a:t>Fifth Outline Level</a:t>
            </a:r>
            <a:endParaRPr/>
          </a:p>
          <a:p>
            <a:pPr lvl="5">
              <a:buSzPct val="45000"/>
              <a:buFont typeface="StarSymbol"/>
              <a:buChar char=""/>
            </a:pPr>
            <a:r>
              <a:rPr lang="hu-HU" sz="2000">
                <a:latin typeface="Arial"/>
              </a:rPr>
              <a:t>Sixth Outline Level</a:t>
            </a:r>
            <a:endParaRPr/>
          </a:p>
          <a:p>
            <a:pPr lvl="6">
              <a:buSzPct val="45000"/>
              <a:buFont typeface="StarSymbol"/>
              <a:buChar char=""/>
            </a:pPr>
            <a:r>
              <a:rPr lang="hu-HU" sz="2000">
                <a:latin typeface="Arial"/>
              </a:rPr>
              <a:t>Seventh Outline Level</a:t>
            </a:r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2" r:id="rId1"/>
    <p:sldLayoutId id="2147483663" r:id="rId2"/>
    <p:sldLayoutId id="2147483664" r:id="rId3"/>
    <p:sldLayoutId id="2147483665" r:id="rId4"/>
    <p:sldLayoutId id="2147483666" r:id="rId5"/>
    <p:sldLayoutId id="2147483667" r:id="rId6"/>
    <p:sldLayoutId id="2147483668" r:id="rId7"/>
    <p:sldLayoutId id="2147483669" r:id="rId8"/>
    <p:sldLayoutId id="2147483670" r:id="rId9"/>
    <p:sldLayoutId id="2147483671" r:id="rId10"/>
    <p:sldLayoutId id="2147483672" r:id="rId11"/>
    <p:sldLayoutId id="2147483673" r:id="rId12"/>
  </p:sldLayoutIdLst>
  <p:txStyles>
    <p:titleStyle/>
    <p:bodyStyle/>
    <p:otherStyle/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" name="PlaceHolder 1"/>
          <p:cNvSpPr>
            <a:spLocks noGrp="1"/>
          </p:cNvSpPr>
          <p:nvPr>
            <p:ph type="title"/>
          </p:nvPr>
        </p:nvSpPr>
        <p:spPr>
          <a:xfrm>
            <a:off x="504000" y="301320"/>
            <a:ext cx="9071280" cy="1262160"/>
          </a:xfrm>
          <a:prstGeom prst="rect">
            <a:avLst/>
          </a:prstGeom>
        </p:spPr>
        <p:txBody>
          <a:bodyPr lIns="0" tIns="0" rIns="0" bIns="0" anchor="ctr"/>
          <a:lstStyle/>
          <a:p>
            <a:r>
              <a:rPr lang="hu-HU">
                <a:latin typeface="Arial"/>
              </a:rPr>
              <a:t>Click to edit the title text format</a:t>
            </a:r>
            <a:endParaRPr/>
          </a:p>
        </p:txBody>
      </p:sp>
      <p:sp>
        <p:nvSpPr>
          <p:cNvPr id="73" name="PlaceHolder 2"/>
          <p:cNvSpPr>
            <a:spLocks noGrp="1"/>
          </p:cNvSpPr>
          <p:nvPr>
            <p:ph type="body"/>
          </p:nvPr>
        </p:nvSpPr>
        <p:spPr>
          <a:xfrm>
            <a:off x="504000" y="1769040"/>
            <a:ext cx="9071280" cy="4383720"/>
          </a:xfrm>
          <a:prstGeom prst="rect">
            <a:avLst/>
          </a:prstGeom>
        </p:spPr>
        <p:txBody>
          <a:bodyPr lIns="0" tIns="0" rIns="0" bIns="0"/>
          <a:lstStyle/>
          <a:p>
            <a:pPr>
              <a:buSzPct val="45000"/>
              <a:buFont typeface="StarSymbol"/>
              <a:buChar char=""/>
            </a:pPr>
            <a:r>
              <a:rPr lang="hu-HU">
                <a:latin typeface="Arial"/>
              </a:rPr>
              <a:t>Click to edit the outline text format</a:t>
            </a:r>
            <a:endParaRPr/>
          </a:p>
          <a:p>
            <a:pPr lvl="1">
              <a:buSzPct val="75000"/>
              <a:buFont typeface="StarSymbol"/>
              <a:buChar char=""/>
            </a:pPr>
            <a:r>
              <a:rPr lang="hu-HU">
                <a:latin typeface="Arial"/>
              </a:rPr>
              <a:t>Second Outline Level</a:t>
            </a:r>
            <a:endParaRPr/>
          </a:p>
          <a:p>
            <a:pPr lvl="2">
              <a:buSzPct val="45000"/>
              <a:buFont typeface="StarSymbol"/>
              <a:buChar char=""/>
            </a:pPr>
            <a:r>
              <a:rPr lang="hu-HU">
                <a:latin typeface="Arial"/>
              </a:rPr>
              <a:t>Third Outline Level</a:t>
            </a:r>
            <a:endParaRPr/>
          </a:p>
          <a:p>
            <a:pPr lvl="3">
              <a:buSzPct val="75000"/>
              <a:buFont typeface="StarSymbol"/>
              <a:buChar char=""/>
            </a:pPr>
            <a:r>
              <a:rPr lang="hu-HU">
                <a:latin typeface="Arial"/>
              </a:rPr>
              <a:t>Fourth Outline Level</a:t>
            </a:r>
            <a:endParaRPr/>
          </a:p>
          <a:p>
            <a:pPr lvl="4">
              <a:buSzPct val="45000"/>
              <a:buFont typeface="StarSymbol"/>
              <a:buChar char=""/>
            </a:pPr>
            <a:r>
              <a:rPr lang="hu-HU">
                <a:latin typeface="Arial"/>
              </a:rPr>
              <a:t>Fifth Outline Level</a:t>
            </a:r>
            <a:endParaRPr/>
          </a:p>
          <a:p>
            <a:pPr lvl="5">
              <a:buSzPct val="45000"/>
              <a:buFont typeface="StarSymbol"/>
              <a:buChar char=""/>
            </a:pPr>
            <a:r>
              <a:rPr lang="hu-HU">
                <a:latin typeface="Arial"/>
              </a:rPr>
              <a:t>Sixth Outline Level</a:t>
            </a:r>
            <a:endParaRPr/>
          </a:p>
          <a:p>
            <a:pPr lvl="6">
              <a:buSzPct val="45000"/>
              <a:buFont typeface="StarSymbol"/>
              <a:buChar char=""/>
            </a:pPr>
            <a:r>
              <a:rPr lang="hu-HU">
                <a:latin typeface="Arial"/>
              </a:rPr>
              <a:t>Seventh Outline Level</a:t>
            </a:r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75" r:id="rId1"/>
    <p:sldLayoutId id="2147483676" r:id="rId2"/>
    <p:sldLayoutId id="2147483677" r:id="rId3"/>
    <p:sldLayoutId id="2147483678" r:id="rId4"/>
    <p:sldLayoutId id="2147483679" r:id="rId5"/>
    <p:sldLayoutId id="2147483680" r:id="rId6"/>
    <p:sldLayoutId id="2147483681" r:id="rId7"/>
    <p:sldLayoutId id="2147483682" r:id="rId8"/>
    <p:sldLayoutId id="2147483683" r:id="rId9"/>
    <p:sldLayoutId id="2147483684" r:id="rId10"/>
    <p:sldLayoutId id="2147483685" r:id="rId11"/>
    <p:sldLayoutId id="2147483686" r:id="rId12"/>
  </p:sldLayoutIdLst>
  <p:txStyles>
    <p:titleStyle/>
    <p:bodyStyle/>
    <p:otherStyle/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8" name="PlaceHolder 1"/>
          <p:cNvSpPr>
            <a:spLocks noGrp="1"/>
          </p:cNvSpPr>
          <p:nvPr>
            <p:ph type="title"/>
          </p:nvPr>
        </p:nvSpPr>
        <p:spPr>
          <a:xfrm>
            <a:off x="504000" y="301320"/>
            <a:ext cx="9071280" cy="1262160"/>
          </a:xfrm>
          <a:prstGeom prst="rect">
            <a:avLst/>
          </a:prstGeom>
        </p:spPr>
        <p:txBody>
          <a:bodyPr lIns="0" tIns="0" rIns="0" bIns="0" anchor="ctr"/>
          <a:lstStyle/>
          <a:p>
            <a:r>
              <a:rPr lang="hu-HU">
                <a:latin typeface="Arial"/>
              </a:rPr>
              <a:t>Click to edit the title text format</a:t>
            </a:r>
            <a:endParaRPr/>
          </a:p>
        </p:txBody>
      </p:sp>
      <p:sp>
        <p:nvSpPr>
          <p:cNvPr id="109" name="PlaceHolder 2"/>
          <p:cNvSpPr>
            <a:spLocks noGrp="1"/>
          </p:cNvSpPr>
          <p:nvPr>
            <p:ph type="body"/>
          </p:nvPr>
        </p:nvSpPr>
        <p:spPr>
          <a:xfrm>
            <a:off x="504000" y="1769040"/>
            <a:ext cx="4426560" cy="2090520"/>
          </a:xfrm>
          <a:prstGeom prst="rect">
            <a:avLst/>
          </a:prstGeom>
        </p:spPr>
        <p:txBody>
          <a:bodyPr lIns="0" tIns="0" rIns="0" bIns="0"/>
          <a:lstStyle/>
          <a:p>
            <a:pPr>
              <a:buSzPct val="45000"/>
              <a:buFont typeface="StarSymbol"/>
              <a:buChar char=""/>
            </a:pPr>
            <a:r>
              <a:rPr lang="hu-HU">
                <a:latin typeface="Arial"/>
              </a:rPr>
              <a:t>Click to edit the outline text format</a:t>
            </a:r>
            <a:endParaRPr/>
          </a:p>
          <a:p>
            <a:pPr lvl="1">
              <a:buSzPct val="75000"/>
              <a:buFont typeface="StarSymbol"/>
              <a:buChar char=""/>
            </a:pPr>
            <a:r>
              <a:rPr lang="hu-HU">
                <a:latin typeface="Arial"/>
              </a:rPr>
              <a:t>Second Outline Level</a:t>
            </a:r>
            <a:endParaRPr/>
          </a:p>
          <a:p>
            <a:pPr lvl="2">
              <a:buSzPct val="45000"/>
              <a:buFont typeface="StarSymbol"/>
              <a:buChar char=""/>
            </a:pPr>
            <a:r>
              <a:rPr lang="hu-HU">
                <a:latin typeface="Arial"/>
              </a:rPr>
              <a:t>Third Outline Level</a:t>
            </a:r>
            <a:endParaRPr/>
          </a:p>
          <a:p>
            <a:pPr lvl="3">
              <a:buSzPct val="75000"/>
              <a:buFont typeface="StarSymbol"/>
              <a:buChar char=""/>
            </a:pPr>
            <a:r>
              <a:rPr lang="hu-HU">
                <a:latin typeface="Arial"/>
              </a:rPr>
              <a:t>Fourth Outline Level</a:t>
            </a:r>
            <a:endParaRPr/>
          </a:p>
          <a:p>
            <a:pPr lvl="4">
              <a:buSzPct val="45000"/>
              <a:buFont typeface="StarSymbol"/>
              <a:buChar char=""/>
            </a:pPr>
            <a:r>
              <a:rPr lang="hu-HU">
                <a:latin typeface="Arial"/>
              </a:rPr>
              <a:t>Fifth Outline Level</a:t>
            </a:r>
            <a:endParaRPr/>
          </a:p>
          <a:p>
            <a:pPr lvl="5">
              <a:buSzPct val="45000"/>
              <a:buFont typeface="StarSymbol"/>
              <a:buChar char=""/>
            </a:pPr>
            <a:r>
              <a:rPr lang="hu-HU">
                <a:latin typeface="Arial"/>
              </a:rPr>
              <a:t>Sixth Outline Level</a:t>
            </a:r>
            <a:endParaRPr/>
          </a:p>
          <a:p>
            <a:pPr lvl="6">
              <a:buSzPct val="45000"/>
              <a:buFont typeface="StarSymbol"/>
              <a:buChar char=""/>
            </a:pPr>
            <a:r>
              <a:rPr lang="hu-HU">
                <a:latin typeface="Arial"/>
              </a:rPr>
              <a:t>Seventh Outline Level</a:t>
            </a:r>
            <a:endParaRPr/>
          </a:p>
        </p:txBody>
      </p:sp>
      <p:sp>
        <p:nvSpPr>
          <p:cNvPr id="110" name="PlaceHolder 3"/>
          <p:cNvSpPr>
            <a:spLocks noGrp="1"/>
          </p:cNvSpPr>
          <p:nvPr>
            <p:ph type="body"/>
          </p:nvPr>
        </p:nvSpPr>
        <p:spPr>
          <a:xfrm>
            <a:off x="5152680" y="1769040"/>
            <a:ext cx="4426560" cy="2090520"/>
          </a:xfrm>
          <a:prstGeom prst="rect">
            <a:avLst/>
          </a:prstGeom>
        </p:spPr>
        <p:txBody>
          <a:bodyPr lIns="0" tIns="0" rIns="0" bIns="0"/>
          <a:lstStyle/>
          <a:p>
            <a:pPr>
              <a:buSzPct val="45000"/>
              <a:buFont typeface="StarSymbol"/>
              <a:buChar char=""/>
            </a:pPr>
            <a:r>
              <a:rPr lang="hu-HU">
                <a:latin typeface="Arial"/>
              </a:rPr>
              <a:t>Click to edit the outline text format</a:t>
            </a:r>
            <a:endParaRPr/>
          </a:p>
          <a:p>
            <a:pPr lvl="1">
              <a:buSzPct val="75000"/>
              <a:buFont typeface="StarSymbol"/>
              <a:buChar char=""/>
            </a:pPr>
            <a:r>
              <a:rPr lang="hu-HU">
                <a:latin typeface="Arial"/>
              </a:rPr>
              <a:t>Second Outline Level</a:t>
            </a:r>
            <a:endParaRPr/>
          </a:p>
          <a:p>
            <a:pPr lvl="2">
              <a:buSzPct val="45000"/>
              <a:buFont typeface="StarSymbol"/>
              <a:buChar char=""/>
            </a:pPr>
            <a:r>
              <a:rPr lang="hu-HU">
                <a:latin typeface="Arial"/>
              </a:rPr>
              <a:t>Third Outline Level</a:t>
            </a:r>
            <a:endParaRPr/>
          </a:p>
          <a:p>
            <a:pPr lvl="3">
              <a:buSzPct val="75000"/>
              <a:buFont typeface="StarSymbol"/>
              <a:buChar char=""/>
            </a:pPr>
            <a:r>
              <a:rPr lang="hu-HU">
                <a:latin typeface="Arial"/>
              </a:rPr>
              <a:t>Fourth Outline Level</a:t>
            </a:r>
            <a:endParaRPr/>
          </a:p>
          <a:p>
            <a:pPr lvl="4">
              <a:buSzPct val="45000"/>
              <a:buFont typeface="StarSymbol"/>
              <a:buChar char=""/>
            </a:pPr>
            <a:r>
              <a:rPr lang="hu-HU">
                <a:latin typeface="Arial"/>
              </a:rPr>
              <a:t>Fifth Outline Level</a:t>
            </a:r>
            <a:endParaRPr/>
          </a:p>
          <a:p>
            <a:pPr lvl="5">
              <a:buSzPct val="45000"/>
              <a:buFont typeface="StarSymbol"/>
              <a:buChar char=""/>
            </a:pPr>
            <a:r>
              <a:rPr lang="hu-HU">
                <a:latin typeface="Arial"/>
              </a:rPr>
              <a:t>Sixth Outline Level</a:t>
            </a:r>
            <a:endParaRPr/>
          </a:p>
          <a:p>
            <a:pPr lvl="6">
              <a:buSzPct val="45000"/>
              <a:buFont typeface="StarSymbol"/>
              <a:buChar char=""/>
            </a:pPr>
            <a:r>
              <a:rPr lang="hu-HU">
                <a:latin typeface="Arial"/>
              </a:rPr>
              <a:t>Seventh Outline Level</a:t>
            </a:r>
            <a:endParaRPr/>
          </a:p>
        </p:txBody>
      </p:sp>
      <p:sp>
        <p:nvSpPr>
          <p:cNvPr id="111" name="PlaceHolder 4"/>
          <p:cNvSpPr>
            <a:spLocks noGrp="1"/>
          </p:cNvSpPr>
          <p:nvPr>
            <p:ph type="body"/>
          </p:nvPr>
        </p:nvSpPr>
        <p:spPr>
          <a:xfrm>
            <a:off x="5152680" y="4059000"/>
            <a:ext cx="4426560" cy="2090520"/>
          </a:xfrm>
          <a:prstGeom prst="rect">
            <a:avLst/>
          </a:prstGeom>
        </p:spPr>
        <p:txBody>
          <a:bodyPr lIns="0" tIns="0" rIns="0" bIns="0"/>
          <a:lstStyle/>
          <a:p>
            <a:pPr>
              <a:buSzPct val="45000"/>
              <a:buFont typeface="StarSymbol"/>
              <a:buChar char=""/>
            </a:pPr>
            <a:r>
              <a:rPr lang="hu-HU">
                <a:latin typeface="Arial"/>
              </a:rPr>
              <a:t>Click to edit the outline text format</a:t>
            </a:r>
            <a:endParaRPr/>
          </a:p>
          <a:p>
            <a:pPr lvl="1">
              <a:buSzPct val="75000"/>
              <a:buFont typeface="StarSymbol"/>
              <a:buChar char=""/>
            </a:pPr>
            <a:r>
              <a:rPr lang="hu-HU">
                <a:latin typeface="Arial"/>
              </a:rPr>
              <a:t>Second Outline Level</a:t>
            </a:r>
            <a:endParaRPr/>
          </a:p>
          <a:p>
            <a:pPr lvl="2">
              <a:buSzPct val="45000"/>
              <a:buFont typeface="StarSymbol"/>
              <a:buChar char=""/>
            </a:pPr>
            <a:r>
              <a:rPr lang="hu-HU">
                <a:latin typeface="Arial"/>
              </a:rPr>
              <a:t>Third Outline Level</a:t>
            </a:r>
            <a:endParaRPr/>
          </a:p>
          <a:p>
            <a:pPr lvl="3">
              <a:buSzPct val="75000"/>
              <a:buFont typeface="StarSymbol"/>
              <a:buChar char=""/>
            </a:pPr>
            <a:r>
              <a:rPr lang="hu-HU">
                <a:latin typeface="Arial"/>
              </a:rPr>
              <a:t>Fourth Outline Level</a:t>
            </a:r>
            <a:endParaRPr/>
          </a:p>
          <a:p>
            <a:pPr lvl="4">
              <a:buSzPct val="45000"/>
              <a:buFont typeface="StarSymbol"/>
              <a:buChar char=""/>
            </a:pPr>
            <a:r>
              <a:rPr lang="hu-HU">
                <a:latin typeface="Arial"/>
              </a:rPr>
              <a:t>Fifth Outline Level</a:t>
            </a:r>
            <a:endParaRPr/>
          </a:p>
          <a:p>
            <a:pPr lvl="5">
              <a:buSzPct val="45000"/>
              <a:buFont typeface="StarSymbol"/>
              <a:buChar char=""/>
            </a:pPr>
            <a:r>
              <a:rPr lang="hu-HU">
                <a:latin typeface="Arial"/>
              </a:rPr>
              <a:t>Sixth Outline Level</a:t>
            </a:r>
            <a:endParaRPr/>
          </a:p>
          <a:p>
            <a:pPr lvl="6">
              <a:buSzPct val="45000"/>
              <a:buFont typeface="StarSymbol"/>
              <a:buChar char=""/>
            </a:pPr>
            <a:r>
              <a:rPr lang="hu-HU">
                <a:latin typeface="Arial"/>
              </a:rPr>
              <a:t>Seventh Outline Level</a:t>
            </a:r>
            <a:endParaRPr/>
          </a:p>
        </p:txBody>
      </p:sp>
      <p:sp>
        <p:nvSpPr>
          <p:cNvPr id="112" name="PlaceHolder 5"/>
          <p:cNvSpPr>
            <a:spLocks noGrp="1"/>
          </p:cNvSpPr>
          <p:nvPr>
            <p:ph type="body"/>
          </p:nvPr>
        </p:nvSpPr>
        <p:spPr>
          <a:xfrm>
            <a:off x="504000" y="4059000"/>
            <a:ext cx="4426560" cy="2090520"/>
          </a:xfrm>
          <a:prstGeom prst="rect">
            <a:avLst/>
          </a:prstGeom>
        </p:spPr>
        <p:txBody>
          <a:bodyPr lIns="0" tIns="0" rIns="0" bIns="0"/>
          <a:lstStyle/>
          <a:p>
            <a:pPr>
              <a:buSzPct val="45000"/>
              <a:buFont typeface="StarSymbol"/>
              <a:buChar char=""/>
            </a:pPr>
            <a:r>
              <a:rPr lang="hu-HU">
                <a:latin typeface="Arial"/>
              </a:rPr>
              <a:t>Click to edit the outline text format</a:t>
            </a:r>
            <a:endParaRPr/>
          </a:p>
          <a:p>
            <a:pPr lvl="1">
              <a:buSzPct val="75000"/>
              <a:buFont typeface="StarSymbol"/>
              <a:buChar char=""/>
            </a:pPr>
            <a:r>
              <a:rPr lang="hu-HU">
                <a:latin typeface="Arial"/>
              </a:rPr>
              <a:t>Second Outline Level</a:t>
            </a:r>
            <a:endParaRPr/>
          </a:p>
          <a:p>
            <a:pPr lvl="2">
              <a:buSzPct val="45000"/>
              <a:buFont typeface="StarSymbol"/>
              <a:buChar char=""/>
            </a:pPr>
            <a:r>
              <a:rPr lang="hu-HU">
                <a:latin typeface="Arial"/>
              </a:rPr>
              <a:t>Third Outline Level</a:t>
            </a:r>
            <a:endParaRPr/>
          </a:p>
          <a:p>
            <a:pPr lvl="3">
              <a:buSzPct val="75000"/>
              <a:buFont typeface="StarSymbol"/>
              <a:buChar char=""/>
            </a:pPr>
            <a:r>
              <a:rPr lang="hu-HU">
                <a:latin typeface="Arial"/>
              </a:rPr>
              <a:t>Fourth Outline Level</a:t>
            </a:r>
            <a:endParaRPr/>
          </a:p>
          <a:p>
            <a:pPr lvl="4">
              <a:buSzPct val="45000"/>
              <a:buFont typeface="StarSymbol"/>
              <a:buChar char=""/>
            </a:pPr>
            <a:r>
              <a:rPr lang="hu-HU">
                <a:latin typeface="Arial"/>
              </a:rPr>
              <a:t>Fifth Outline Level</a:t>
            </a:r>
            <a:endParaRPr/>
          </a:p>
          <a:p>
            <a:pPr lvl="5">
              <a:buSzPct val="45000"/>
              <a:buFont typeface="StarSymbol"/>
              <a:buChar char=""/>
            </a:pPr>
            <a:r>
              <a:rPr lang="hu-HU">
                <a:latin typeface="Arial"/>
              </a:rPr>
              <a:t>Sixth Outline Level</a:t>
            </a:r>
            <a:endParaRPr/>
          </a:p>
          <a:p>
            <a:pPr lvl="6">
              <a:buSzPct val="45000"/>
              <a:buFont typeface="StarSymbol"/>
              <a:buChar char=""/>
            </a:pPr>
            <a:r>
              <a:rPr lang="hu-HU">
                <a:latin typeface="Arial"/>
              </a:rPr>
              <a:t>Seventh Outline Level</a:t>
            </a:r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88" r:id="rId1"/>
    <p:sldLayoutId id="2147483689" r:id="rId2"/>
    <p:sldLayoutId id="2147483690" r:id="rId3"/>
    <p:sldLayoutId id="2147483691" r:id="rId4"/>
    <p:sldLayoutId id="2147483692" r:id="rId5"/>
    <p:sldLayoutId id="2147483693" r:id="rId6"/>
    <p:sldLayoutId id="2147483694" r:id="rId7"/>
    <p:sldLayoutId id="2147483695" r:id="rId8"/>
    <p:sldLayoutId id="2147483696" r:id="rId9"/>
    <p:sldLayoutId id="2147483697" r:id="rId10"/>
    <p:sldLayoutId id="2147483698" r:id="rId11"/>
    <p:sldLayoutId id="2147483699" r:id="rId12"/>
  </p:sldLayoutIdLst>
  <p:txStyles>
    <p:titleStyle/>
    <p:bodyStyle/>
    <p:otherStyle/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7" name="PlaceHolder 1"/>
          <p:cNvSpPr>
            <a:spLocks noGrp="1"/>
          </p:cNvSpPr>
          <p:nvPr>
            <p:ph type="title"/>
          </p:nvPr>
        </p:nvSpPr>
        <p:spPr>
          <a:xfrm>
            <a:off x="504000" y="301320"/>
            <a:ext cx="9071280" cy="1262160"/>
          </a:xfrm>
          <a:prstGeom prst="rect">
            <a:avLst/>
          </a:prstGeom>
        </p:spPr>
        <p:txBody>
          <a:bodyPr lIns="0" tIns="0" rIns="0" bIns="0" anchor="ctr"/>
          <a:lstStyle/>
          <a:p>
            <a:r>
              <a:rPr lang="hu-HU">
                <a:latin typeface="Arial"/>
              </a:rPr>
              <a:t>Click to edit the title text format</a:t>
            </a:r>
            <a:endParaRPr/>
          </a:p>
        </p:txBody>
      </p:sp>
      <p:sp>
        <p:nvSpPr>
          <p:cNvPr id="148" name="PlaceHolder 2"/>
          <p:cNvSpPr>
            <a:spLocks noGrp="1"/>
          </p:cNvSpPr>
          <p:nvPr>
            <p:ph type="body"/>
          </p:nvPr>
        </p:nvSpPr>
        <p:spPr>
          <a:xfrm>
            <a:off x="504000" y="1769040"/>
            <a:ext cx="4426560" cy="4383720"/>
          </a:xfrm>
          <a:prstGeom prst="rect">
            <a:avLst/>
          </a:prstGeom>
        </p:spPr>
        <p:txBody>
          <a:bodyPr lIns="0" tIns="0" rIns="0" bIns="0"/>
          <a:lstStyle/>
          <a:p>
            <a:pPr>
              <a:buSzPct val="45000"/>
              <a:buFont typeface="StarSymbol"/>
              <a:buChar char=""/>
            </a:pPr>
            <a:r>
              <a:rPr lang="hu-HU">
                <a:latin typeface="Arial"/>
              </a:rPr>
              <a:t>Click to edit the outline text format</a:t>
            </a:r>
            <a:endParaRPr/>
          </a:p>
          <a:p>
            <a:pPr lvl="1">
              <a:buSzPct val="75000"/>
              <a:buFont typeface="StarSymbol"/>
              <a:buChar char=""/>
            </a:pPr>
            <a:r>
              <a:rPr lang="hu-HU">
                <a:latin typeface="Arial"/>
              </a:rPr>
              <a:t>Second Outline Level</a:t>
            </a:r>
            <a:endParaRPr/>
          </a:p>
          <a:p>
            <a:pPr lvl="2">
              <a:buSzPct val="45000"/>
              <a:buFont typeface="StarSymbol"/>
              <a:buChar char=""/>
            </a:pPr>
            <a:r>
              <a:rPr lang="hu-HU">
                <a:latin typeface="Arial"/>
              </a:rPr>
              <a:t>Third Outline Level</a:t>
            </a:r>
            <a:endParaRPr/>
          </a:p>
          <a:p>
            <a:pPr lvl="3">
              <a:buSzPct val="75000"/>
              <a:buFont typeface="StarSymbol"/>
              <a:buChar char=""/>
            </a:pPr>
            <a:r>
              <a:rPr lang="hu-HU">
                <a:latin typeface="Arial"/>
              </a:rPr>
              <a:t>Fourth Outline Level</a:t>
            </a:r>
            <a:endParaRPr/>
          </a:p>
          <a:p>
            <a:pPr lvl="4">
              <a:buSzPct val="45000"/>
              <a:buFont typeface="StarSymbol"/>
              <a:buChar char=""/>
            </a:pPr>
            <a:r>
              <a:rPr lang="hu-HU">
                <a:latin typeface="Arial"/>
              </a:rPr>
              <a:t>Fifth Outline Level</a:t>
            </a:r>
            <a:endParaRPr/>
          </a:p>
          <a:p>
            <a:pPr lvl="5">
              <a:buSzPct val="45000"/>
              <a:buFont typeface="StarSymbol"/>
              <a:buChar char=""/>
            </a:pPr>
            <a:r>
              <a:rPr lang="hu-HU">
                <a:latin typeface="Arial"/>
              </a:rPr>
              <a:t>Sixth Outline Level</a:t>
            </a:r>
            <a:endParaRPr/>
          </a:p>
          <a:p>
            <a:pPr lvl="6">
              <a:buSzPct val="45000"/>
              <a:buFont typeface="StarSymbol"/>
              <a:buChar char=""/>
            </a:pPr>
            <a:r>
              <a:rPr lang="hu-HU">
                <a:latin typeface="Arial"/>
              </a:rPr>
              <a:t>Seventh Outline Level</a:t>
            </a:r>
            <a:endParaRPr/>
          </a:p>
        </p:txBody>
      </p:sp>
      <p:sp>
        <p:nvSpPr>
          <p:cNvPr id="149" name="PlaceHolder 3"/>
          <p:cNvSpPr>
            <a:spLocks noGrp="1"/>
          </p:cNvSpPr>
          <p:nvPr>
            <p:ph type="body"/>
          </p:nvPr>
        </p:nvSpPr>
        <p:spPr>
          <a:xfrm>
            <a:off x="5152680" y="1769040"/>
            <a:ext cx="4426560" cy="4383720"/>
          </a:xfrm>
          <a:prstGeom prst="rect">
            <a:avLst/>
          </a:prstGeom>
        </p:spPr>
        <p:txBody>
          <a:bodyPr lIns="0" tIns="0" rIns="0" bIns="0"/>
          <a:lstStyle/>
          <a:p>
            <a:pPr>
              <a:buSzPct val="45000"/>
              <a:buFont typeface="StarSymbol"/>
              <a:buChar char=""/>
            </a:pPr>
            <a:r>
              <a:rPr lang="hu-HU">
                <a:latin typeface="Arial"/>
              </a:rPr>
              <a:t>Click to edit the outline text format</a:t>
            </a:r>
            <a:endParaRPr/>
          </a:p>
          <a:p>
            <a:pPr lvl="1">
              <a:buSzPct val="75000"/>
              <a:buFont typeface="StarSymbol"/>
              <a:buChar char=""/>
            </a:pPr>
            <a:r>
              <a:rPr lang="hu-HU">
                <a:latin typeface="Arial"/>
              </a:rPr>
              <a:t>Second Outline Level</a:t>
            </a:r>
            <a:endParaRPr/>
          </a:p>
          <a:p>
            <a:pPr lvl="2">
              <a:buSzPct val="45000"/>
              <a:buFont typeface="StarSymbol"/>
              <a:buChar char=""/>
            </a:pPr>
            <a:r>
              <a:rPr lang="hu-HU">
                <a:latin typeface="Arial"/>
              </a:rPr>
              <a:t>Third Outline Level</a:t>
            </a:r>
            <a:endParaRPr/>
          </a:p>
          <a:p>
            <a:pPr lvl="3">
              <a:buSzPct val="75000"/>
              <a:buFont typeface="StarSymbol"/>
              <a:buChar char=""/>
            </a:pPr>
            <a:r>
              <a:rPr lang="hu-HU">
                <a:latin typeface="Arial"/>
              </a:rPr>
              <a:t>Fourth Outline Level</a:t>
            </a:r>
            <a:endParaRPr/>
          </a:p>
          <a:p>
            <a:pPr lvl="4">
              <a:buSzPct val="45000"/>
              <a:buFont typeface="StarSymbol"/>
              <a:buChar char=""/>
            </a:pPr>
            <a:r>
              <a:rPr lang="hu-HU">
                <a:latin typeface="Arial"/>
              </a:rPr>
              <a:t>Fifth Outline Level</a:t>
            </a:r>
            <a:endParaRPr/>
          </a:p>
          <a:p>
            <a:pPr lvl="5">
              <a:buSzPct val="45000"/>
              <a:buFont typeface="StarSymbol"/>
              <a:buChar char=""/>
            </a:pPr>
            <a:r>
              <a:rPr lang="hu-HU">
                <a:latin typeface="Arial"/>
              </a:rPr>
              <a:t>Sixth Outline Level</a:t>
            </a:r>
            <a:endParaRPr/>
          </a:p>
          <a:p>
            <a:pPr lvl="6">
              <a:buSzPct val="45000"/>
              <a:buFont typeface="StarSymbol"/>
              <a:buChar char=""/>
            </a:pPr>
            <a:r>
              <a:rPr lang="hu-HU">
                <a:latin typeface="Arial"/>
              </a:rPr>
              <a:t>Seventh Outline Level</a:t>
            </a:r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01" r:id="rId1"/>
    <p:sldLayoutId id="2147483702" r:id="rId2"/>
    <p:sldLayoutId id="2147483703" r:id="rId3"/>
    <p:sldLayoutId id="2147483704" r:id="rId4"/>
    <p:sldLayoutId id="2147483705" r:id="rId5"/>
    <p:sldLayoutId id="2147483706" r:id="rId6"/>
    <p:sldLayoutId id="2147483707" r:id="rId7"/>
    <p:sldLayoutId id="2147483708" r:id="rId8"/>
    <p:sldLayoutId id="2147483709" r:id="rId9"/>
    <p:sldLayoutId id="2147483710" r:id="rId10"/>
    <p:sldLayoutId id="2147483711" r:id="rId11"/>
    <p:sldLayoutId id="2147483712" r:id="rId12"/>
  </p:sldLayoutIdLst>
  <p:txStyles>
    <p:titleStyle/>
    <p:bodyStyle/>
    <p:otherStyle/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3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5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5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5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47.xml"/><Relationship Id="rId5" Type="http://schemas.openxmlformats.org/officeDocument/2006/relationships/image" Target="../media/image10.jpeg"/><Relationship Id="rId4" Type="http://schemas.openxmlformats.org/officeDocument/2006/relationships/image" Target="../media/image9.jpeg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gif"/><Relationship Id="rId1" Type="http://schemas.openxmlformats.org/officeDocument/2006/relationships/slideLayout" Target="../slideLayouts/slideLayout27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5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" name="CustomShape 1"/>
          <p:cNvSpPr/>
          <p:nvPr/>
        </p:nvSpPr>
        <p:spPr>
          <a:xfrm>
            <a:off x="504000" y="539477"/>
            <a:ext cx="9071280" cy="1224136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ctr">
              <a:lnSpc>
                <a:spcPct val="100000"/>
              </a:lnSpc>
            </a:pPr>
            <a:r>
              <a:rPr lang="hu-HU" sz="4400" dirty="0" smtClean="0">
                <a:solidFill>
                  <a:srgbClr val="000000"/>
                </a:solidFill>
                <a:latin typeface="Times New Roman"/>
                <a:ea typeface="Droid Sans Fallback"/>
              </a:rPr>
              <a:t>E-számok</a:t>
            </a:r>
            <a:endParaRPr sz="4400" dirty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5049" y="1894383"/>
            <a:ext cx="4425950" cy="37925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79352" y="2339677"/>
            <a:ext cx="4425950" cy="29019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" name="Szöveg helye 3"/>
          <p:cNvSpPr>
            <a:spLocks noGrp="1"/>
          </p:cNvSpPr>
          <p:nvPr>
            <p:ph type="body"/>
          </p:nvPr>
        </p:nvSpPr>
        <p:spPr>
          <a:xfrm>
            <a:off x="504000" y="6228109"/>
            <a:ext cx="9000808" cy="792088"/>
          </a:xfrm>
        </p:spPr>
        <p:txBody>
          <a:bodyPr/>
          <a:lstStyle/>
          <a:p>
            <a:pPr algn="ctr"/>
            <a:r>
              <a:rPr lang="hu-HU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Kabdebó</a:t>
            </a:r>
            <a:r>
              <a:rPr lang="hu-HU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hu-HU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Noémi</a:t>
            </a:r>
            <a:endParaRPr lang="hu-HU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>
              <p:cTn id="2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5" name="CustomShape 1"/>
          <p:cNvSpPr/>
          <p:nvPr/>
        </p:nvSpPr>
        <p:spPr>
          <a:xfrm>
            <a:off x="504000" y="720000"/>
            <a:ext cx="2920320" cy="583164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endParaRPr dirty="0"/>
          </a:p>
          <a:p>
            <a:endParaRPr dirty="0"/>
          </a:p>
          <a:p>
            <a:endParaRPr dirty="0"/>
          </a:p>
          <a:p>
            <a:r>
              <a:rPr lang="hu-HU" sz="3200" dirty="0">
                <a:solidFill>
                  <a:srgbClr val="000000"/>
                </a:solidFill>
                <a:latin typeface="Times New Roman"/>
              </a:rPr>
              <a:t>citromsav </a:t>
            </a:r>
            <a:r>
              <a:rPr lang="hu-HU" sz="3200" dirty="0">
                <a:solidFill>
                  <a:srgbClr val="FFFFFF"/>
                </a:solidFill>
                <a:latin typeface="Times New Roman"/>
              </a:rPr>
              <a:t>E 330</a:t>
            </a:r>
            <a:endParaRPr dirty="0"/>
          </a:p>
          <a:p>
            <a:r>
              <a:rPr lang="hu-HU" sz="3200" dirty="0">
                <a:solidFill>
                  <a:srgbClr val="000000"/>
                </a:solidFill>
                <a:latin typeface="Times New Roman"/>
              </a:rPr>
              <a:t>ecetsav </a:t>
            </a:r>
            <a:r>
              <a:rPr lang="hu-HU" sz="3200" dirty="0">
                <a:solidFill>
                  <a:srgbClr val="FFFFFF"/>
                </a:solidFill>
                <a:latin typeface="Times New Roman"/>
              </a:rPr>
              <a:t>E 260</a:t>
            </a:r>
            <a:endParaRPr dirty="0"/>
          </a:p>
          <a:p>
            <a:r>
              <a:rPr lang="hu-HU" sz="3200" dirty="0">
                <a:solidFill>
                  <a:srgbClr val="000000"/>
                </a:solidFill>
                <a:latin typeface="Times New Roman"/>
              </a:rPr>
              <a:t>foszforsav </a:t>
            </a:r>
            <a:r>
              <a:rPr lang="hu-HU" sz="3200" dirty="0">
                <a:solidFill>
                  <a:srgbClr val="FFFFFF"/>
                </a:solidFill>
                <a:latin typeface="Times New Roman"/>
              </a:rPr>
              <a:t>E 338</a:t>
            </a:r>
            <a:endParaRPr dirty="0"/>
          </a:p>
          <a:p>
            <a:r>
              <a:rPr lang="hu-HU" sz="3200" dirty="0">
                <a:solidFill>
                  <a:srgbClr val="000000"/>
                </a:solidFill>
                <a:latin typeface="Times New Roman"/>
              </a:rPr>
              <a:t>sósav </a:t>
            </a:r>
            <a:r>
              <a:rPr lang="hu-HU" sz="3200" dirty="0">
                <a:solidFill>
                  <a:srgbClr val="FFFFFF"/>
                </a:solidFill>
                <a:latin typeface="Times New Roman"/>
              </a:rPr>
              <a:t>E 507</a:t>
            </a:r>
            <a:endParaRPr dirty="0"/>
          </a:p>
        </p:txBody>
      </p:sp>
      <p:sp>
        <p:nvSpPr>
          <p:cNvPr id="186" name="CustomShape 2"/>
          <p:cNvSpPr/>
          <p:nvPr/>
        </p:nvSpPr>
        <p:spPr>
          <a:xfrm>
            <a:off x="3571200" y="936000"/>
            <a:ext cx="2920320" cy="561564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endParaRPr dirty="0"/>
          </a:p>
          <a:p>
            <a:endParaRPr dirty="0"/>
          </a:p>
          <a:p>
            <a:endParaRPr dirty="0"/>
          </a:p>
          <a:p>
            <a:r>
              <a:rPr lang="hu-HU" sz="3200" dirty="0">
                <a:solidFill>
                  <a:srgbClr val="000000"/>
                </a:solidFill>
                <a:latin typeface="Times New Roman"/>
              </a:rPr>
              <a:t>alumínium </a:t>
            </a:r>
            <a:r>
              <a:rPr lang="hu-HU" sz="3200" dirty="0">
                <a:solidFill>
                  <a:srgbClr val="FFFFFF"/>
                </a:solidFill>
                <a:latin typeface="Times New Roman"/>
              </a:rPr>
              <a:t>E 173</a:t>
            </a:r>
            <a:endParaRPr dirty="0"/>
          </a:p>
          <a:p>
            <a:r>
              <a:rPr lang="hu-HU" sz="3200" dirty="0">
                <a:solidFill>
                  <a:srgbClr val="000000"/>
                </a:solidFill>
                <a:latin typeface="Times New Roman"/>
              </a:rPr>
              <a:t>ezüst </a:t>
            </a:r>
            <a:r>
              <a:rPr lang="hu-HU" sz="3200" dirty="0">
                <a:solidFill>
                  <a:srgbClr val="FFFFFF"/>
                </a:solidFill>
                <a:latin typeface="Times New Roman"/>
              </a:rPr>
              <a:t>E 174</a:t>
            </a:r>
            <a:endParaRPr dirty="0"/>
          </a:p>
          <a:p>
            <a:r>
              <a:rPr lang="hu-HU" sz="3200" dirty="0">
                <a:solidFill>
                  <a:srgbClr val="000000"/>
                </a:solidFill>
                <a:latin typeface="Times New Roman"/>
              </a:rPr>
              <a:t>arany </a:t>
            </a:r>
            <a:r>
              <a:rPr lang="hu-HU" sz="3200" dirty="0">
                <a:solidFill>
                  <a:srgbClr val="FFFFFF"/>
                </a:solidFill>
                <a:latin typeface="Times New Roman"/>
              </a:rPr>
              <a:t>E 175</a:t>
            </a:r>
            <a:endParaRPr dirty="0"/>
          </a:p>
          <a:p>
            <a:endParaRPr dirty="0"/>
          </a:p>
        </p:txBody>
      </p:sp>
      <p:sp>
        <p:nvSpPr>
          <p:cNvPr id="187" name="CustomShape 3"/>
          <p:cNvSpPr/>
          <p:nvPr/>
        </p:nvSpPr>
        <p:spPr>
          <a:xfrm>
            <a:off x="6638040" y="864000"/>
            <a:ext cx="2920320" cy="568764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endParaRPr/>
          </a:p>
          <a:p>
            <a:endParaRPr/>
          </a:p>
          <a:p>
            <a:endParaRPr/>
          </a:p>
          <a:p>
            <a:r>
              <a:rPr lang="hu-HU" sz="3200">
                <a:solidFill>
                  <a:srgbClr val="000000"/>
                </a:solidFill>
                <a:latin typeface="Times New Roman"/>
              </a:rPr>
              <a:t>szén </a:t>
            </a:r>
            <a:r>
              <a:rPr lang="hu-HU" sz="3200">
                <a:solidFill>
                  <a:srgbClr val="FFFFFF"/>
                </a:solidFill>
                <a:latin typeface="Times New Roman"/>
              </a:rPr>
              <a:t>E 153</a:t>
            </a:r>
            <a:endParaRPr/>
          </a:p>
          <a:p>
            <a:r>
              <a:rPr lang="hu-HU" sz="3200">
                <a:solidFill>
                  <a:srgbClr val="000000"/>
                </a:solidFill>
                <a:latin typeface="Times New Roman"/>
              </a:rPr>
              <a:t>glicerin </a:t>
            </a:r>
            <a:r>
              <a:rPr lang="hu-HU" sz="3200">
                <a:solidFill>
                  <a:srgbClr val="FFFFFF"/>
                </a:solidFill>
                <a:latin typeface="Times New Roman"/>
              </a:rPr>
              <a:t>E 422</a:t>
            </a:r>
            <a:endParaRPr/>
          </a:p>
          <a:p>
            <a:r>
              <a:rPr lang="hu-HU" sz="3200">
                <a:solidFill>
                  <a:srgbClr val="000000"/>
                </a:solidFill>
                <a:latin typeface="Times New Roman"/>
              </a:rPr>
              <a:t>klorofill </a:t>
            </a:r>
            <a:r>
              <a:rPr lang="hu-HU" sz="3200">
                <a:solidFill>
                  <a:srgbClr val="FFFFFF"/>
                </a:solidFill>
                <a:latin typeface="Times New Roman"/>
              </a:rPr>
              <a:t>E 140</a:t>
            </a:r>
            <a:endParaRPr/>
          </a:p>
          <a:p>
            <a:endParaRPr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>
              <p:cTn id="2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8" name="CustomShape 1"/>
          <p:cNvSpPr/>
          <p:nvPr/>
        </p:nvSpPr>
        <p:spPr>
          <a:xfrm>
            <a:off x="504000" y="720000"/>
            <a:ext cx="2920320" cy="583164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endParaRPr dirty="0"/>
          </a:p>
          <a:p>
            <a:endParaRPr dirty="0"/>
          </a:p>
          <a:p>
            <a:endParaRPr dirty="0"/>
          </a:p>
          <a:p>
            <a:r>
              <a:rPr lang="hu-HU" sz="3200" dirty="0">
                <a:solidFill>
                  <a:srgbClr val="000000"/>
                </a:solidFill>
                <a:latin typeface="Times New Roman"/>
              </a:rPr>
              <a:t>citromsav E 330</a:t>
            </a:r>
            <a:endParaRPr dirty="0"/>
          </a:p>
          <a:p>
            <a:r>
              <a:rPr lang="hu-HU" sz="3200" dirty="0">
                <a:solidFill>
                  <a:srgbClr val="000000"/>
                </a:solidFill>
                <a:latin typeface="Times New Roman"/>
              </a:rPr>
              <a:t>ecetsav E 260</a:t>
            </a:r>
            <a:endParaRPr dirty="0"/>
          </a:p>
          <a:p>
            <a:r>
              <a:rPr lang="hu-HU" sz="3200" dirty="0">
                <a:solidFill>
                  <a:srgbClr val="000000"/>
                </a:solidFill>
                <a:latin typeface="Times New Roman"/>
              </a:rPr>
              <a:t>foszforsav E 338</a:t>
            </a:r>
            <a:endParaRPr dirty="0"/>
          </a:p>
          <a:p>
            <a:r>
              <a:rPr lang="hu-HU" sz="3200" dirty="0">
                <a:solidFill>
                  <a:srgbClr val="000000"/>
                </a:solidFill>
                <a:latin typeface="Times New Roman"/>
              </a:rPr>
              <a:t>sósav E 507</a:t>
            </a:r>
            <a:endParaRPr dirty="0"/>
          </a:p>
        </p:txBody>
      </p:sp>
      <p:sp>
        <p:nvSpPr>
          <p:cNvPr id="189" name="CustomShape 2"/>
          <p:cNvSpPr/>
          <p:nvPr/>
        </p:nvSpPr>
        <p:spPr>
          <a:xfrm>
            <a:off x="3571200" y="936000"/>
            <a:ext cx="2920320" cy="561564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endParaRPr/>
          </a:p>
          <a:p>
            <a:endParaRPr/>
          </a:p>
          <a:p>
            <a:endParaRPr/>
          </a:p>
          <a:p>
            <a:r>
              <a:rPr lang="hu-HU" sz="3200">
                <a:solidFill>
                  <a:srgbClr val="000000"/>
                </a:solidFill>
                <a:latin typeface="Times New Roman"/>
              </a:rPr>
              <a:t>alumínium E 173</a:t>
            </a:r>
            <a:endParaRPr/>
          </a:p>
          <a:p>
            <a:r>
              <a:rPr lang="hu-HU" sz="3200">
                <a:solidFill>
                  <a:srgbClr val="000000"/>
                </a:solidFill>
                <a:latin typeface="Times New Roman"/>
              </a:rPr>
              <a:t>ezüst E 174</a:t>
            </a:r>
            <a:endParaRPr/>
          </a:p>
          <a:p>
            <a:r>
              <a:rPr lang="hu-HU" sz="3200">
                <a:solidFill>
                  <a:srgbClr val="000000"/>
                </a:solidFill>
                <a:latin typeface="Times New Roman"/>
              </a:rPr>
              <a:t>arany E 175</a:t>
            </a:r>
            <a:endParaRPr/>
          </a:p>
          <a:p>
            <a:endParaRPr/>
          </a:p>
        </p:txBody>
      </p:sp>
      <p:sp>
        <p:nvSpPr>
          <p:cNvPr id="190" name="CustomShape 3"/>
          <p:cNvSpPr/>
          <p:nvPr/>
        </p:nvSpPr>
        <p:spPr>
          <a:xfrm>
            <a:off x="6638040" y="864000"/>
            <a:ext cx="2920320" cy="568764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endParaRPr/>
          </a:p>
          <a:p>
            <a:endParaRPr/>
          </a:p>
          <a:p>
            <a:endParaRPr/>
          </a:p>
          <a:p>
            <a:r>
              <a:rPr lang="hu-HU" sz="3200">
                <a:solidFill>
                  <a:srgbClr val="000000"/>
                </a:solidFill>
                <a:latin typeface="Times New Roman"/>
              </a:rPr>
              <a:t>szén E 153</a:t>
            </a:r>
            <a:endParaRPr/>
          </a:p>
          <a:p>
            <a:r>
              <a:rPr lang="hu-HU" sz="3200">
                <a:solidFill>
                  <a:srgbClr val="000000"/>
                </a:solidFill>
                <a:latin typeface="Times New Roman"/>
              </a:rPr>
              <a:t>glicerin E 422</a:t>
            </a:r>
            <a:endParaRPr/>
          </a:p>
          <a:p>
            <a:r>
              <a:rPr lang="hu-HU" sz="3200">
                <a:solidFill>
                  <a:srgbClr val="000000"/>
                </a:solidFill>
                <a:latin typeface="Times New Roman"/>
              </a:rPr>
              <a:t>klorofill E 140</a:t>
            </a:r>
            <a:endParaRPr/>
          </a:p>
          <a:p>
            <a:endParaRPr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>
              <p:cTn id="2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" name="CustomShape 1"/>
          <p:cNvSpPr/>
          <p:nvPr/>
        </p:nvSpPr>
        <p:spPr>
          <a:xfrm>
            <a:off x="504000" y="301320"/>
            <a:ext cx="9071280" cy="585144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>
              <a:lnSpc>
                <a:spcPct val="150000"/>
              </a:lnSpc>
            </a:pPr>
            <a:r>
              <a:rPr lang="hu-HU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Élelmiszer-adalékanyag:</a:t>
            </a:r>
            <a:endParaRPr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457200" indent="-457200">
              <a:lnSpc>
                <a:spcPct val="150000"/>
              </a:lnSpc>
              <a:buSzPct val="45000"/>
              <a:buFont typeface="Wingdings" panose="05000000000000000000" pitchFamily="2" charset="2"/>
              <a:buChar char="q"/>
            </a:pPr>
            <a:r>
              <a:rPr lang="hu-HU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önmagában nem fogyasztjuk,</a:t>
            </a:r>
            <a:endParaRPr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457200" indent="-457200">
              <a:lnSpc>
                <a:spcPct val="150000"/>
              </a:lnSpc>
              <a:buSzPct val="45000"/>
              <a:buFont typeface="Wingdings" panose="05000000000000000000" pitchFamily="2" charset="2"/>
              <a:buChar char="q"/>
            </a:pPr>
            <a:r>
              <a:rPr lang="hu-HU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kis mennyiségben,</a:t>
            </a:r>
            <a:endParaRPr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457200" indent="-457200">
              <a:lnSpc>
                <a:spcPct val="150000"/>
              </a:lnSpc>
              <a:buSzPct val="45000"/>
              <a:buFont typeface="Wingdings" panose="05000000000000000000" pitchFamily="2" charset="2"/>
              <a:buChar char="q"/>
            </a:pPr>
            <a:r>
              <a:rPr lang="hu-HU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szándékosan adjuk az élelmiszerhez,</a:t>
            </a:r>
            <a:endParaRPr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457200" indent="-457200">
              <a:lnSpc>
                <a:spcPct val="150000"/>
              </a:lnSpc>
              <a:buSzPct val="45000"/>
              <a:buFont typeface="Wingdings" panose="05000000000000000000" pitchFamily="2" charset="2"/>
              <a:buChar char="q"/>
            </a:pPr>
            <a:r>
              <a:rPr lang="hu-HU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hogy valamilyen tulajdonságát javítsuk</a:t>
            </a:r>
            <a:endParaRPr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>
              <p:cTn id="2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ustomShape 1"/>
          <p:cNvSpPr/>
          <p:nvPr/>
        </p:nvSpPr>
        <p:spPr>
          <a:xfrm>
            <a:off x="504000" y="611485"/>
            <a:ext cx="9071280" cy="6336703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>
              <a:lnSpc>
                <a:spcPct val="150000"/>
              </a:lnSpc>
            </a:pPr>
            <a:r>
              <a:rPr lang="hu-HU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Összetevő:</a:t>
            </a:r>
            <a:endParaRPr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457200" indent="-457200">
              <a:lnSpc>
                <a:spcPct val="150000"/>
              </a:lnSpc>
              <a:buSzPct val="45000"/>
              <a:buFont typeface="Wingdings" panose="05000000000000000000" pitchFamily="2" charset="2"/>
              <a:buChar char="q"/>
            </a:pPr>
            <a:r>
              <a:rPr lang="hu-HU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a tápértéket, ízt, illatot javítja</a:t>
            </a:r>
            <a:endParaRPr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lnSpc>
                <a:spcPct val="150000"/>
              </a:lnSpc>
            </a:pPr>
            <a:endParaRPr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lnSpc>
                <a:spcPct val="150000"/>
              </a:lnSpc>
            </a:pPr>
            <a:r>
              <a:rPr lang="hu-HU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Technológiai segédanyag:</a:t>
            </a:r>
            <a:endParaRPr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457200" indent="-457200">
              <a:lnSpc>
                <a:spcPct val="150000"/>
              </a:lnSpc>
              <a:buSzPct val="45000"/>
              <a:buFont typeface="Wingdings" panose="05000000000000000000" pitchFamily="2" charset="2"/>
              <a:buChar char="q"/>
            </a:pPr>
            <a:r>
              <a:rPr lang="hu-HU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feldolgozás során használják,</a:t>
            </a:r>
            <a:endParaRPr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457200" indent="-457200">
              <a:lnSpc>
                <a:spcPct val="150000"/>
              </a:lnSpc>
              <a:buSzPct val="45000"/>
              <a:buFont typeface="Wingdings" panose="05000000000000000000" pitchFamily="2" charset="2"/>
              <a:buChar char="q"/>
            </a:pPr>
            <a:r>
              <a:rPr lang="hu-HU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maradéka, bomlásterméke maradhat az élelmiszerben,</a:t>
            </a:r>
            <a:endParaRPr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457200" indent="-457200">
              <a:lnSpc>
                <a:spcPct val="150000"/>
              </a:lnSpc>
              <a:buSzPct val="45000"/>
              <a:buFont typeface="Wingdings" panose="05000000000000000000" pitchFamily="2" charset="2"/>
              <a:buChar char="q"/>
            </a:pPr>
            <a:r>
              <a:rPr lang="hu-HU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de ekkor már nem fejt ki technológiai hatást</a:t>
            </a:r>
            <a:endParaRPr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457200" indent="-457200">
              <a:lnSpc>
                <a:spcPct val="150000"/>
              </a:lnSpc>
              <a:buSzPct val="45000"/>
              <a:buFont typeface="Wingdings" panose="05000000000000000000" pitchFamily="2" charset="2"/>
              <a:buChar char="q"/>
            </a:pPr>
            <a:r>
              <a:rPr lang="hu-HU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nem kell feltüntetni az összetevők listáján</a:t>
            </a:r>
            <a:endParaRPr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>
              <p:cTn id="2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6" name="CustomShape 1"/>
          <p:cNvSpPr/>
          <p:nvPr/>
        </p:nvSpPr>
        <p:spPr>
          <a:xfrm>
            <a:off x="504000" y="301320"/>
            <a:ext cx="9071280" cy="585144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>
              <a:lnSpc>
                <a:spcPct val="150000"/>
              </a:lnSpc>
            </a:pPr>
            <a:r>
              <a:rPr lang="hu-HU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EU-s jelölés: E-számok</a:t>
            </a:r>
            <a:endParaRPr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lnSpc>
                <a:spcPct val="150000"/>
              </a:lnSpc>
            </a:pPr>
            <a:r>
              <a:rPr lang="hu-HU" sz="3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kezdetben </a:t>
            </a:r>
            <a:r>
              <a:rPr lang="hu-HU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a funkciót is jelölték:</a:t>
            </a:r>
            <a:endParaRPr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457200" indent="-457200">
              <a:lnSpc>
                <a:spcPct val="150000"/>
              </a:lnSpc>
              <a:buSzPct val="45000"/>
              <a:buFont typeface="Wingdings" panose="05000000000000000000" pitchFamily="2" charset="2"/>
              <a:buChar char="q"/>
            </a:pPr>
            <a:r>
              <a:rPr lang="hu-HU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E 100-199: színezékek</a:t>
            </a:r>
            <a:endParaRPr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457200" indent="-457200">
              <a:lnSpc>
                <a:spcPct val="150000"/>
              </a:lnSpc>
              <a:buSzPct val="45000"/>
              <a:buFont typeface="Wingdings" panose="05000000000000000000" pitchFamily="2" charset="2"/>
              <a:buChar char="q"/>
            </a:pPr>
            <a:r>
              <a:rPr lang="hu-HU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E 200-299: tartósítószerek</a:t>
            </a:r>
            <a:endParaRPr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457200" indent="-457200">
              <a:lnSpc>
                <a:spcPct val="150000"/>
              </a:lnSpc>
              <a:buSzPct val="45000"/>
              <a:buFont typeface="Wingdings" panose="05000000000000000000" pitchFamily="2" charset="2"/>
              <a:buChar char="q"/>
            </a:pPr>
            <a:r>
              <a:rPr lang="hu-HU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E 300-399: antioxidánsok, emulgeálószerek, </a:t>
            </a:r>
            <a:r>
              <a:rPr lang="hu-HU" sz="3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savanyítószerek</a:t>
            </a:r>
            <a:endParaRPr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457200" indent="-457200">
              <a:lnSpc>
                <a:spcPct val="150000"/>
              </a:lnSpc>
              <a:buSzPct val="45000"/>
              <a:buFont typeface="Wingdings" panose="05000000000000000000" pitchFamily="2" charset="2"/>
              <a:buChar char="q"/>
            </a:pPr>
            <a:r>
              <a:rPr lang="hu-HU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E 400- : sűrítőanyagok, </a:t>
            </a:r>
            <a:r>
              <a:rPr lang="hu-HU" sz="3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zselésítőszerek</a:t>
            </a:r>
            <a:r>
              <a:rPr lang="hu-HU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stb.</a:t>
            </a:r>
            <a:endParaRPr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lnSpc>
                <a:spcPct val="150000"/>
              </a:lnSpc>
            </a:pPr>
            <a:endParaRPr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>
              <p:cTn id="2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7" name="CustomShape 1"/>
          <p:cNvSpPr/>
          <p:nvPr/>
        </p:nvSpPr>
        <p:spPr>
          <a:xfrm>
            <a:off x="504000" y="301320"/>
            <a:ext cx="9071280" cy="63432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r>
              <a:rPr lang="hu-HU" sz="3200">
                <a:latin typeface="Times New Roman"/>
              </a:rPr>
              <a:t>http://www.oeti.hu/download/eszamlista.pdf</a:t>
            </a:r>
            <a:endParaRPr/>
          </a:p>
        </p:txBody>
      </p:sp>
      <p:pic>
        <p:nvPicPr>
          <p:cNvPr id="198" name="Kép 197"/>
          <p:cNvPicPr/>
          <p:nvPr/>
        </p:nvPicPr>
        <p:blipFill>
          <a:blip r:embed="rId2"/>
          <a:stretch>
            <a:fillRect/>
          </a:stretch>
        </p:blipFill>
        <p:spPr>
          <a:xfrm>
            <a:off x="1454760" y="1080000"/>
            <a:ext cx="7169040" cy="5615640"/>
          </a:xfrm>
          <a:prstGeom prst="rect">
            <a:avLst/>
          </a:prstGeom>
          <a:ln>
            <a:noFill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>
              <p:cTn id="2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9" name="CustomShape 1"/>
          <p:cNvSpPr/>
          <p:nvPr/>
        </p:nvSpPr>
        <p:spPr>
          <a:xfrm>
            <a:off x="504000" y="301320"/>
            <a:ext cx="9071280" cy="63432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r>
              <a:rPr lang="hu-HU" sz="3200">
                <a:latin typeface="Times New Roman"/>
              </a:rPr>
              <a:t>http://www.webbeteg.hu/keresok/adalekanyagok</a:t>
            </a:r>
            <a:endParaRPr/>
          </a:p>
        </p:txBody>
      </p:sp>
      <p:pic>
        <p:nvPicPr>
          <p:cNvPr id="200" name="Kép 199"/>
          <p:cNvPicPr/>
          <p:nvPr/>
        </p:nvPicPr>
        <p:blipFill>
          <a:blip r:embed="rId2"/>
          <a:stretch>
            <a:fillRect/>
          </a:stretch>
        </p:blipFill>
        <p:spPr>
          <a:xfrm>
            <a:off x="1486080" y="1406880"/>
            <a:ext cx="7081560" cy="5216760"/>
          </a:xfrm>
          <a:prstGeom prst="rect">
            <a:avLst/>
          </a:prstGeom>
          <a:ln>
            <a:noFill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>
              <p:cTn id="2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1" name="CustomShape 1"/>
          <p:cNvSpPr/>
          <p:nvPr/>
        </p:nvSpPr>
        <p:spPr>
          <a:xfrm>
            <a:off x="504000" y="301320"/>
            <a:ext cx="9071280" cy="63432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r>
              <a:rPr lang="hu-HU" sz="3200" dirty="0">
                <a:latin typeface="Times New Roman"/>
              </a:rPr>
              <a:t>http://tudatosvasarlo.hu/eszam-app</a:t>
            </a:r>
            <a:endParaRPr dirty="0"/>
          </a:p>
        </p:txBody>
      </p:sp>
      <p:pic>
        <p:nvPicPr>
          <p:cNvPr id="202" name="Kép 201"/>
          <p:cNvPicPr/>
          <p:nvPr/>
        </p:nvPicPr>
        <p:blipFill>
          <a:blip r:embed="rId2"/>
          <a:stretch>
            <a:fillRect/>
          </a:stretch>
        </p:blipFill>
        <p:spPr>
          <a:xfrm>
            <a:off x="1492560" y="1478880"/>
            <a:ext cx="7219080" cy="5072760"/>
          </a:xfrm>
          <a:prstGeom prst="rect">
            <a:avLst/>
          </a:prstGeom>
          <a:ln>
            <a:noFill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>
              <p:cTn id="2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3" name="CustomShape 1"/>
          <p:cNvSpPr/>
          <p:nvPr/>
        </p:nvSpPr>
        <p:spPr>
          <a:xfrm>
            <a:off x="504000" y="301320"/>
            <a:ext cx="9071280" cy="106632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r>
              <a:rPr lang="hu-HU" sz="3200" b="1" dirty="0">
                <a:latin typeface="Times New Roman"/>
              </a:rPr>
              <a:t>Színezékek</a:t>
            </a:r>
            <a:endParaRPr b="1" dirty="0"/>
          </a:p>
          <a:p>
            <a:pPr algn="ctr">
              <a:lnSpc>
                <a:spcPct val="100000"/>
              </a:lnSpc>
            </a:pPr>
            <a:r>
              <a:rPr lang="hu-HU" sz="3200" dirty="0" err="1">
                <a:latin typeface="Times New Roman"/>
              </a:rPr>
              <a:t>Eritrozin</a:t>
            </a:r>
            <a:r>
              <a:rPr lang="hu-HU" sz="3200" dirty="0">
                <a:latin typeface="Times New Roman"/>
              </a:rPr>
              <a:t> E 127                     Kárminsav E 120</a:t>
            </a:r>
            <a:endParaRPr dirty="0"/>
          </a:p>
        </p:txBody>
      </p:sp>
      <p:pic>
        <p:nvPicPr>
          <p:cNvPr id="204" name="Kép 203"/>
          <p:cNvPicPr/>
          <p:nvPr/>
        </p:nvPicPr>
        <p:blipFill>
          <a:blip r:embed="rId2"/>
          <a:stretch>
            <a:fillRect/>
          </a:stretch>
        </p:blipFill>
        <p:spPr>
          <a:xfrm>
            <a:off x="1368000" y="1769040"/>
            <a:ext cx="2697840" cy="2090520"/>
          </a:xfrm>
          <a:prstGeom prst="rect">
            <a:avLst/>
          </a:prstGeom>
          <a:ln>
            <a:noFill/>
          </a:ln>
        </p:spPr>
      </p:pic>
      <p:pic>
        <p:nvPicPr>
          <p:cNvPr id="205" name="Kép 204"/>
          <p:cNvPicPr/>
          <p:nvPr/>
        </p:nvPicPr>
        <p:blipFill>
          <a:blip r:embed="rId3"/>
          <a:stretch>
            <a:fillRect/>
          </a:stretch>
        </p:blipFill>
        <p:spPr>
          <a:xfrm>
            <a:off x="5164200" y="1769040"/>
            <a:ext cx="4402800" cy="2090520"/>
          </a:xfrm>
          <a:prstGeom prst="rect">
            <a:avLst/>
          </a:prstGeom>
          <a:ln>
            <a:noFill/>
          </a:ln>
        </p:spPr>
      </p:pic>
      <p:pic>
        <p:nvPicPr>
          <p:cNvPr id="206" name="Kép 205"/>
          <p:cNvPicPr/>
          <p:nvPr/>
        </p:nvPicPr>
        <p:blipFill>
          <a:blip r:embed="rId4"/>
          <a:stretch>
            <a:fillRect/>
          </a:stretch>
        </p:blipFill>
        <p:spPr>
          <a:xfrm>
            <a:off x="5832000" y="4320000"/>
            <a:ext cx="3147480" cy="2090520"/>
          </a:xfrm>
          <a:prstGeom prst="rect">
            <a:avLst/>
          </a:prstGeom>
          <a:ln>
            <a:noFill/>
          </a:ln>
        </p:spPr>
      </p:pic>
      <p:pic>
        <p:nvPicPr>
          <p:cNvPr id="207" name="Kép 206"/>
          <p:cNvPicPr/>
          <p:nvPr/>
        </p:nvPicPr>
        <p:blipFill>
          <a:blip r:embed="rId5"/>
          <a:stretch>
            <a:fillRect/>
          </a:stretch>
        </p:blipFill>
        <p:spPr>
          <a:xfrm>
            <a:off x="1194480" y="4320000"/>
            <a:ext cx="3044880" cy="2090520"/>
          </a:xfrm>
          <a:prstGeom prst="rect">
            <a:avLst/>
          </a:prstGeom>
          <a:ln>
            <a:noFill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>
              <p:cTn id="2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8" name="CustomShape 1"/>
          <p:cNvSpPr/>
          <p:nvPr/>
        </p:nvSpPr>
        <p:spPr>
          <a:xfrm>
            <a:off x="504000" y="255240"/>
            <a:ext cx="9071280" cy="135432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r>
              <a:rPr lang="hu-HU" sz="3200" b="1" dirty="0">
                <a:latin typeface="Times New Roman"/>
              </a:rPr>
              <a:t>Emulgeálószerek</a:t>
            </a:r>
            <a:r>
              <a:rPr lang="hu-HU" sz="3200" dirty="0">
                <a:latin typeface="Times New Roman"/>
              </a:rPr>
              <a:t>:</a:t>
            </a:r>
            <a:endParaRPr dirty="0"/>
          </a:p>
          <a:p>
            <a:r>
              <a:rPr lang="hu-HU" sz="3200" dirty="0">
                <a:latin typeface="Times New Roman"/>
              </a:rPr>
              <a:t>két vagy több, egymással nem keveredő fázisból homogén keveréket alakítanak ki</a:t>
            </a:r>
            <a:endParaRPr dirty="0"/>
          </a:p>
        </p:txBody>
      </p:sp>
      <p:sp>
        <p:nvSpPr>
          <p:cNvPr id="209" name="CustomShape 2"/>
          <p:cNvSpPr/>
          <p:nvPr/>
        </p:nvSpPr>
        <p:spPr>
          <a:xfrm>
            <a:off x="504000" y="1769040"/>
            <a:ext cx="9071280" cy="4383720"/>
          </a:xfrm>
          <a:prstGeom prst="rect">
            <a:avLst/>
          </a:prstGeom>
          <a:noFill/>
          <a:ln>
            <a:noFill/>
          </a:ln>
        </p:spPr>
      </p:sp>
      <p:pic>
        <p:nvPicPr>
          <p:cNvPr id="210" name="Kép 209"/>
          <p:cNvPicPr/>
          <p:nvPr/>
        </p:nvPicPr>
        <p:blipFill>
          <a:blip r:embed="rId2"/>
          <a:stretch>
            <a:fillRect/>
          </a:stretch>
        </p:blipFill>
        <p:spPr>
          <a:xfrm>
            <a:off x="2774880" y="2232000"/>
            <a:ext cx="4529160" cy="4383720"/>
          </a:xfrm>
          <a:prstGeom prst="rect">
            <a:avLst/>
          </a:prstGeom>
          <a:ln>
            <a:noFill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>
              <p:cTn id="2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1" name="CustomShape 1"/>
          <p:cNvSpPr/>
          <p:nvPr/>
        </p:nvSpPr>
        <p:spPr>
          <a:xfrm>
            <a:off x="504000" y="301320"/>
            <a:ext cx="9071280" cy="126180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ctr">
              <a:lnSpc>
                <a:spcPct val="100000"/>
              </a:lnSpc>
            </a:pPr>
            <a:r>
              <a:rPr lang="hu-HU" sz="4400" dirty="0" err="1">
                <a:latin typeface="Times New Roman"/>
              </a:rPr>
              <a:t>Megegyem-E</a:t>
            </a:r>
            <a:r>
              <a:rPr lang="hu-HU" sz="4400" dirty="0">
                <a:latin typeface="Times New Roman"/>
              </a:rPr>
              <a:t>?</a:t>
            </a:r>
            <a:endParaRPr dirty="0"/>
          </a:p>
        </p:txBody>
      </p:sp>
      <p:pic>
        <p:nvPicPr>
          <p:cNvPr id="212" name="Kép 211"/>
          <p:cNvPicPr/>
          <p:nvPr/>
        </p:nvPicPr>
        <p:blipFill>
          <a:blip r:embed="rId2"/>
          <a:stretch>
            <a:fillRect/>
          </a:stretch>
        </p:blipFill>
        <p:spPr>
          <a:xfrm>
            <a:off x="503640" y="2064960"/>
            <a:ext cx="4426560" cy="3791880"/>
          </a:xfrm>
          <a:prstGeom prst="rect">
            <a:avLst/>
          </a:prstGeom>
          <a:ln>
            <a:noFill/>
          </a:ln>
        </p:spPr>
      </p:pic>
      <p:pic>
        <p:nvPicPr>
          <p:cNvPr id="213" name="Kép 212"/>
          <p:cNvPicPr/>
          <p:nvPr/>
        </p:nvPicPr>
        <p:blipFill>
          <a:blip r:embed="rId3"/>
          <a:stretch>
            <a:fillRect/>
          </a:stretch>
        </p:blipFill>
        <p:spPr>
          <a:xfrm>
            <a:off x="5152320" y="2509920"/>
            <a:ext cx="4426560" cy="2901960"/>
          </a:xfrm>
          <a:prstGeom prst="rect">
            <a:avLst/>
          </a:prstGeom>
          <a:ln>
            <a:noFill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>
              <p:cTn id="2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5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43</TotalTime>
  <Words>184</Words>
  <Application>Microsoft Office PowerPoint</Application>
  <PresentationFormat>Egyéni</PresentationFormat>
  <Paragraphs>67</Paragraphs>
  <Slides>12</Slides>
  <Notes>0</Notes>
  <HiddenSlides>0</HiddenSlides>
  <MMClips>0</MMClips>
  <ScaleCrop>false</ScaleCrop>
  <HeadingPairs>
    <vt:vector size="6" baseType="variant">
      <vt:variant>
        <vt:lpstr>Használt betűtípusok</vt:lpstr>
      </vt:variant>
      <vt:variant>
        <vt:i4>6</vt:i4>
      </vt:variant>
      <vt:variant>
        <vt:lpstr>Téma</vt:lpstr>
      </vt:variant>
      <vt:variant>
        <vt:i4>5</vt:i4>
      </vt:variant>
      <vt:variant>
        <vt:lpstr>Diacímek</vt:lpstr>
      </vt:variant>
      <vt:variant>
        <vt:i4>12</vt:i4>
      </vt:variant>
    </vt:vector>
  </HeadingPairs>
  <TitlesOfParts>
    <vt:vector size="23" baseType="lpstr">
      <vt:lpstr>Arial</vt:lpstr>
      <vt:lpstr>DejaVu Sans</vt:lpstr>
      <vt:lpstr>Droid Sans Fallback</vt:lpstr>
      <vt:lpstr>StarSymbol</vt:lpstr>
      <vt:lpstr>Times New Roman</vt:lpstr>
      <vt:lpstr>Wingdings</vt:lpstr>
      <vt:lpstr>Office Theme</vt:lpstr>
      <vt:lpstr>Office Theme</vt:lpstr>
      <vt:lpstr>Office Theme</vt:lpstr>
      <vt:lpstr>Office Theme</vt:lpstr>
      <vt:lpstr>Office Theme</vt:lpstr>
      <vt:lpstr>PowerPoint bemutató</vt:lpstr>
      <vt:lpstr>PowerPoint bemutató</vt:lpstr>
      <vt:lpstr>PowerPoint bemutató</vt:lpstr>
      <vt:lpstr>PowerPoint bemutató</vt:lpstr>
      <vt:lpstr>PowerPoint bemutató</vt:lpstr>
      <vt:lpstr>PowerPoint bemutató</vt:lpstr>
      <vt:lpstr>PowerPoint bemutató</vt:lpstr>
      <vt:lpstr>PowerPoint bemutató</vt:lpstr>
      <vt:lpstr>PowerPoint bemutató</vt:lpstr>
      <vt:lpstr>PowerPoint bemutató</vt:lpstr>
      <vt:lpstr>PowerPoint bemutató</vt:lpstr>
      <vt:lpstr>PowerPoint bemutató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bemutató</dc:title>
  <dc:creator>Szalay Luca</dc:creator>
  <cp:lastModifiedBy>Luca</cp:lastModifiedBy>
  <cp:revision>12</cp:revision>
  <dcterms:modified xsi:type="dcterms:W3CDTF">2016-01-03T12:50:46Z</dcterms:modified>
</cp:coreProperties>
</file>