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ím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22" name="Alcím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39354F-5F7E-43A3-823D-3C57EE61CDB7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20" name="Élőláb hely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10" name="Dia számának hely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1196D3-959E-4C91-B703-90F4ED0A2DE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Ellipszis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zis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39354F-5F7E-43A3-823D-3C57EE61CDB7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1196D3-959E-4C91-B703-90F4ED0A2DE8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39354F-5F7E-43A3-823D-3C57EE61CDB7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1196D3-959E-4C91-B703-90F4ED0A2DE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0" name="Téglalap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zis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zis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39354F-5F7E-43A3-823D-3C57EE61CDB7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1196D3-959E-4C91-B703-90F4ED0A2DE8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39354F-5F7E-43A3-823D-3C57EE61CDB7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1196D3-959E-4C91-B703-90F4ED0A2DE8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39354F-5F7E-43A3-823D-3C57EE61CDB7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1196D3-959E-4C91-B703-90F4ED0A2DE8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39354F-5F7E-43A3-823D-3C57EE61CDB7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1196D3-959E-4C91-B703-90F4ED0A2DE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6" name="Téglalap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39354F-5F7E-43A3-823D-3C57EE61CDB7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1196D3-959E-4C91-B703-90F4ED0A2DE8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39354F-5F7E-43A3-823D-3C57EE61CDB7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1196D3-959E-4C91-B703-90F4ED0A2DE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Téglalap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9" name="Folyamatábra: Feldolgozá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olyamatábra: Feldolgozá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39354F-5F7E-43A3-823D-3C57EE61CDB7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1196D3-959E-4C91-B703-90F4ED0A2DE8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39354F-5F7E-43A3-823D-3C57EE61CDB7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1196D3-959E-4C91-B703-90F4ED0A2DE8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ör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zis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Fánk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Téglalap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Cím hely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Szöveg hely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24" name="Dátum hely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939354F-5F7E-43A3-823D-3C57EE61CDB7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10" name="Élőláb hely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hu-HU"/>
          </a:p>
        </p:txBody>
      </p:sp>
      <p:sp>
        <p:nvSpPr>
          <p:cNvPr id="22" name="Dia számának hely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F1196D3-959E-4C91-B703-90F4ED0A2DE8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5" name="Téglalap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funny-chemical-James-Bond-hydroge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1700808"/>
            <a:ext cx="4011910" cy="318724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59632" y="188640"/>
            <a:ext cx="7340352" cy="1470025"/>
          </a:xfrm>
        </p:spPr>
        <p:txBody>
          <a:bodyPr/>
          <a:lstStyle/>
          <a:p>
            <a:pPr algn="ctr"/>
            <a:r>
              <a:rPr lang="hu-HU" dirty="0" smtClean="0">
                <a:latin typeface="Arial Narrow" pitchFamily="34" charset="0"/>
              </a:rPr>
              <a:t>A hidrogénkötés szerepe </a:t>
            </a:r>
            <a:br>
              <a:rPr lang="hu-HU" dirty="0" smtClean="0">
                <a:latin typeface="Arial Narrow" pitchFamily="34" charset="0"/>
              </a:rPr>
            </a:br>
            <a:r>
              <a:rPr lang="hu-HU" dirty="0" smtClean="0">
                <a:latin typeface="Arial Narrow" pitchFamily="34" charset="0"/>
              </a:rPr>
              <a:t>az élő szervezetben</a:t>
            </a:r>
            <a:endParaRPr lang="hu-HU" dirty="0">
              <a:latin typeface="Arial Narrow" pitchFamily="34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87624" y="5013176"/>
            <a:ext cx="6048672" cy="1440160"/>
          </a:xfrm>
        </p:spPr>
        <p:txBody>
          <a:bodyPr>
            <a:normAutofit/>
          </a:bodyPr>
          <a:lstStyle/>
          <a:p>
            <a:pPr algn="l"/>
            <a:r>
              <a:rPr lang="hu-HU" sz="2400" dirty="0" smtClean="0">
                <a:solidFill>
                  <a:schemeClr val="tx1"/>
                </a:solidFill>
              </a:rPr>
              <a:t>Kelemen Luca Márta</a:t>
            </a:r>
          </a:p>
          <a:p>
            <a:pPr algn="l"/>
            <a:r>
              <a:rPr lang="hu-HU" sz="2400" dirty="0" smtClean="0">
                <a:solidFill>
                  <a:schemeClr val="tx1"/>
                </a:solidFill>
              </a:rPr>
              <a:t>ELTE TTK –Biológia-kémia osztatlan tanár szak</a:t>
            </a:r>
          </a:p>
          <a:p>
            <a:pPr algn="l"/>
            <a:r>
              <a:rPr lang="hu-HU" sz="2400" dirty="0" smtClean="0">
                <a:solidFill>
                  <a:schemeClr val="tx1"/>
                </a:solidFill>
              </a:rPr>
              <a:t>Bevezetés a kémiatanításba</a:t>
            </a:r>
            <a:endParaRPr lang="hu-HU" sz="2400" dirty="0">
              <a:solidFill>
                <a:schemeClr val="tx1"/>
              </a:solidFill>
            </a:endParaRPr>
          </a:p>
        </p:txBody>
      </p:sp>
      <p:pic>
        <p:nvPicPr>
          <p:cNvPr id="4" name="Kép 3" descr="ELTE_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4725144"/>
            <a:ext cx="1836438" cy="1836438"/>
          </a:xfrm>
          <a:prstGeom prst="rect">
            <a:avLst/>
          </a:prstGeom>
        </p:spPr>
      </p:pic>
      <p:pic>
        <p:nvPicPr>
          <p:cNvPr id="6146" name="Picture 2" descr="http://dash.coolsmartphone.com/wp-content/uploads/2012/09/wpid-james-bond-23-skyfa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2348880"/>
            <a:ext cx="3422432" cy="18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H-kötés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Másodrendű kötés – molekulák között alakul ki. Feltételei:</a:t>
            </a:r>
          </a:p>
          <a:p>
            <a:pPr marL="596646" indent="-514350">
              <a:buFont typeface="+mj-lt"/>
              <a:buAutoNum type="arabicPeriod"/>
            </a:pPr>
            <a:r>
              <a:rPr lang="hu-HU" dirty="0" smtClean="0"/>
              <a:t>Pozitív részleges töltéssel rendelkező, kovalensen kötött H-atom</a:t>
            </a:r>
          </a:p>
          <a:p>
            <a:pPr marL="596646" indent="-514350">
              <a:buFont typeface="+mj-lt"/>
              <a:buAutoNum type="arabicPeriod"/>
            </a:pPr>
            <a:r>
              <a:rPr lang="hu-HU" dirty="0" smtClean="0"/>
              <a:t>Negatív részleges</a:t>
            </a:r>
            <a:r>
              <a:rPr lang="hu-HU" dirty="0" smtClean="0">
                <a:solidFill>
                  <a:srgbClr val="FF0000"/>
                </a:solidFill>
              </a:rPr>
              <a:t> </a:t>
            </a:r>
            <a:r>
              <a:rPr lang="hu-HU" dirty="0" smtClean="0"/>
              <a:t>töltéssel rendelkező kovalensen kötött akceptor (F, O, N)</a:t>
            </a:r>
          </a:p>
          <a:p>
            <a:pPr marL="596646" indent="-514350">
              <a:buFont typeface="+mj-lt"/>
              <a:buAutoNum type="arabicPeriod"/>
            </a:pPr>
            <a:r>
              <a:rPr lang="hu-HU" dirty="0" smtClean="0"/>
              <a:t>Nemkötő elektronpár</a:t>
            </a:r>
          </a:p>
          <a:p>
            <a:endParaRPr lang="hu-H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Nukleotidok</a:t>
            </a:r>
            <a:r>
              <a:rPr lang="hu-HU" dirty="0" smtClean="0"/>
              <a:t> - DNS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/>
              <a:t>Hélix</a:t>
            </a:r>
            <a:r>
              <a:rPr lang="hu-HU" dirty="0" smtClean="0"/>
              <a:t> szerkezet kialakítása</a:t>
            </a:r>
          </a:p>
          <a:p>
            <a:r>
              <a:rPr lang="hu-HU" dirty="0" smtClean="0"/>
              <a:t>Purin és </a:t>
            </a:r>
            <a:r>
              <a:rPr lang="hu-HU" dirty="0" err="1" smtClean="0"/>
              <a:t>pirimidin</a:t>
            </a:r>
            <a:r>
              <a:rPr lang="hu-HU" dirty="0" smtClean="0"/>
              <a:t> bázisok között</a:t>
            </a:r>
          </a:p>
          <a:p>
            <a:pPr>
              <a:buNone/>
            </a:pPr>
            <a:endParaRPr lang="hu-HU" dirty="0"/>
          </a:p>
        </p:txBody>
      </p:sp>
      <p:pic>
        <p:nvPicPr>
          <p:cNvPr id="4" name="Kép 3" descr="dnastruc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8" y="2636912"/>
            <a:ext cx="4165212" cy="38885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Fehérjék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u-HU" dirty="0" smtClean="0"/>
              <a:t>Másodlagos szerkezet </a:t>
            </a:r>
          </a:p>
          <a:p>
            <a:r>
              <a:rPr lang="el-GR" dirty="0" smtClean="0">
                <a:latin typeface="Times New Roman"/>
                <a:cs typeface="Times New Roman"/>
              </a:rPr>
              <a:t>α</a:t>
            </a:r>
            <a:r>
              <a:rPr lang="hu-HU" dirty="0" err="1" smtClean="0">
                <a:latin typeface="Times New Roman"/>
                <a:cs typeface="Times New Roman"/>
              </a:rPr>
              <a:t>-hélix</a:t>
            </a:r>
            <a:endParaRPr lang="hu-HU" dirty="0" smtClean="0">
              <a:latin typeface="Times New Roman"/>
              <a:cs typeface="Times New Roman"/>
            </a:endParaRPr>
          </a:p>
          <a:p>
            <a:r>
              <a:rPr lang="hu-HU" dirty="0" err="1" smtClean="0">
                <a:latin typeface="Times New Roman"/>
                <a:cs typeface="Times New Roman"/>
              </a:rPr>
              <a:t>β-redő</a:t>
            </a:r>
            <a:endParaRPr lang="hu-HU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hu-HU" dirty="0" smtClean="0">
                <a:latin typeface="Times New Roman"/>
                <a:cs typeface="Times New Roman"/>
              </a:rPr>
              <a:t>Harmadlagos szerkezet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5" name="Tartalom helye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052736"/>
            <a:ext cx="3566314" cy="522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Szénhidrátok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u-HU" dirty="0" smtClean="0"/>
              <a:t>Cellulóz – rostokat összetartó kötés</a:t>
            </a:r>
          </a:p>
          <a:p>
            <a:endParaRPr lang="hu-HU" dirty="0" smtClean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u-HU" dirty="0"/>
              <a:t>Keményítő – </a:t>
            </a:r>
            <a:r>
              <a:rPr lang="hu-HU" dirty="0" err="1"/>
              <a:t>amilóz</a:t>
            </a:r>
            <a:r>
              <a:rPr lang="hu-HU" dirty="0"/>
              <a:t> </a:t>
            </a:r>
            <a:r>
              <a:rPr lang="hu-HU" dirty="0" err="1" smtClean="0">
                <a:latin typeface="Times New Roman"/>
                <a:cs typeface="Times New Roman"/>
              </a:rPr>
              <a:t>helikális</a:t>
            </a:r>
            <a:r>
              <a:rPr lang="hu-HU" dirty="0" smtClean="0">
                <a:latin typeface="Times New Roman"/>
                <a:cs typeface="Times New Roman"/>
              </a:rPr>
              <a:t> </a:t>
            </a:r>
            <a:r>
              <a:rPr lang="hu-HU" dirty="0">
                <a:latin typeface="Times New Roman"/>
                <a:cs typeface="Times New Roman"/>
              </a:rPr>
              <a:t>szerkezete</a:t>
            </a:r>
          </a:p>
          <a:p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708920"/>
            <a:ext cx="3499114" cy="3168352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492896"/>
            <a:ext cx="2808312" cy="42678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tumblr_nb8zkomCfw1sgnzt8o1_50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762500" cy="68580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292080" y="1196752"/>
            <a:ext cx="3851920" cy="11430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Köszönöm a figyelmet!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apforduló">
  <a:themeElements>
    <a:clrScheme name="Urbánus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Napforduló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Napforduló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126</TotalTime>
  <Words>86</Words>
  <Application>Microsoft Office PowerPoint</Application>
  <PresentationFormat>Diavetítés a képernyőre (4:3 oldalarány)</PresentationFormat>
  <Paragraphs>21</Paragraphs>
  <Slides>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12" baseType="lpstr">
      <vt:lpstr>Arial Narrow</vt:lpstr>
      <vt:lpstr>Gill Sans MT</vt:lpstr>
      <vt:lpstr>Times New Roman</vt:lpstr>
      <vt:lpstr>Verdana</vt:lpstr>
      <vt:lpstr>Wingdings 2</vt:lpstr>
      <vt:lpstr>Napforduló</vt:lpstr>
      <vt:lpstr>A hidrogénkötés szerepe  az élő szervezetben</vt:lpstr>
      <vt:lpstr>A H-kötés</vt:lpstr>
      <vt:lpstr>Nukleotidok - DNS</vt:lpstr>
      <vt:lpstr>Fehérjék</vt:lpstr>
      <vt:lpstr>Szénhidrátok</vt:lpstr>
      <vt:lpstr>Köszönöm a figyelmet!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hidrogénkötés szerepe az élő szervezetben</dc:title>
  <dc:creator>Kelemen Gábor</dc:creator>
  <cp:lastModifiedBy>Luca</cp:lastModifiedBy>
  <cp:revision>15</cp:revision>
  <dcterms:created xsi:type="dcterms:W3CDTF">2014-09-26T20:33:25Z</dcterms:created>
  <dcterms:modified xsi:type="dcterms:W3CDTF">2015-01-02T04:41:17Z</dcterms:modified>
</cp:coreProperties>
</file>