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0" r:id="rId3"/>
    <p:sldId id="259" r:id="rId4"/>
    <p:sldId id="257" r:id="rId5"/>
    <p:sldId id="258" r:id="rId6"/>
    <p:sldId id="269" r:id="rId7"/>
    <p:sldId id="261" r:id="rId8"/>
    <p:sldId id="270" r:id="rId9"/>
    <p:sldId id="262" r:id="rId10"/>
    <p:sldId id="271" r:id="rId11"/>
    <p:sldId id="263" r:id="rId12"/>
    <p:sldId id="264" r:id="rId13"/>
    <p:sldId id="267" r:id="rId14"/>
    <p:sldId id="265" r:id="rId15"/>
    <p:sldId id="266" r:id="rId16"/>
    <p:sldId id="268" r:id="rId1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9A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9515F-17BE-4D3B-B913-1165BA700930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7A5D-6684-4371-B908-6BA8594E4EA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9515F-17BE-4D3B-B913-1165BA700930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7A5D-6684-4371-B908-6BA8594E4EA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9515F-17BE-4D3B-B913-1165BA700930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7A5D-6684-4371-B908-6BA8594E4EA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9515F-17BE-4D3B-B913-1165BA700930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7A5D-6684-4371-B908-6BA8594E4EA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9515F-17BE-4D3B-B913-1165BA700930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7A5D-6684-4371-B908-6BA8594E4EA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9515F-17BE-4D3B-B913-1165BA700930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7A5D-6684-4371-B908-6BA8594E4EA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9515F-17BE-4D3B-B913-1165BA700930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7A5D-6684-4371-B908-6BA8594E4EA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9515F-17BE-4D3B-B913-1165BA700930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7A5D-6684-4371-B908-6BA8594E4EA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9515F-17BE-4D3B-B913-1165BA700930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7A5D-6684-4371-B908-6BA8594E4EA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9515F-17BE-4D3B-B913-1165BA700930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7A5D-6684-4371-B908-6BA8594E4EA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9515F-17BE-4D3B-B913-1165BA700930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57A5D-6684-4371-B908-6BA8594E4EA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9515F-17BE-4D3B-B913-1165BA700930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57A5D-6684-4371-B908-6BA8594E4EA5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lemon.hu/2015/09/15/szemeteskukanak-hasznaljuk-a-tengeri-allatokat/" TargetMode="External"/><Relationship Id="rId2" Type="http://schemas.openxmlformats.org/officeDocument/2006/relationships/hyperlink" Target="http://www.fna.hu/hir/szemetugy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ksh.hu/kornyezet" TargetMode="External"/><Relationship Id="rId4" Type="http://schemas.openxmlformats.org/officeDocument/2006/relationships/hyperlink" Target="http://index.hu/tudomany/kornyezet/2010/07/28/ot_kornyezeti_katasztrofa_amik_durvabbak_mint_az_olajfol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 descr="nagy-ujrahasznositas-palyazat-22174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smtClean="0">
                <a:solidFill>
                  <a:srgbClr val="0A9A0A"/>
                </a:solidFill>
              </a:rPr>
              <a:t>Műanyagok újrahasznosítása</a:t>
            </a:r>
            <a:endParaRPr lang="hu-HU" b="1" dirty="0">
              <a:solidFill>
                <a:srgbClr val="0A9A0A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P10801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1050158_5309477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857496"/>
            <a:ext cx="2867025" cy="3810000"/>
          </a:xfrm>
          <a:prstGeom prst="rect">
            <a:avLst/>
          </a:prstGeom>
        </p:spPr>
      </p:pic>
      <p:pic>
        <p:nvPicPr>
          <p:cNvPr id="6" name="Kép 5" descr="pet_palack_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0430" y="785794"/>
            <a:ext cx="1809747" cy="2714620"/>
          </a:xfrm>
          <a:prstGeom prst="rect">
            <a:avLst/>
          </a:prstGeom>
        </p:spPr>
      </p:pic>
      <p:pic>
        <p:nvPicPr>
          <p:cNvPr id="7" name="Kép 6" descr="kérdője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52405">
            <a:off x="1948799" y="887724"/>
            <a:ext cx="1785950" cy="1731166"/>
          </a:xfrm>
          <a:prstGeom prst="rect">
            <a:avLst/>
          </a:prstGeom>
        </p:spPr>
      </p:pic>
      <p:pic>
        <p:nvPicPr>
          <p:cNvPr id="8" name="Kép 7" descr="kérdője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11428">
            <a:off x="5271897" y="1141710"/>
            <a:ext cx="1785950" cy="1731166"/>
          </a:xfrm>
          <a:prstGeom prst="rect">
            <a:avLst/>
          </a:prstGeom>
        </p:spPr>
      </p:pic>
      <p:sp>
        <p:nvSpPr>
          <p:cNvPr id="9" name="Balra nyíl 8"/>
          <p:cNvSpPr/>
          <p:nvPr/>
        </p:nvSpPr>
        <p:spPr>
          <a:xfrm rot="20392481">
            <a:off x="2616552" y="2631362"/>
            <a:ext cx="1263032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Jobbra nyíl 9"/>
          <p:cNvSpPr/>
          <p:nvPr/>
        </p:nvSpPr>
        <p:spPr>
          <a:xfrm rot="1510596">
            <a:off x="5041658" y="2745199"/>
            <a:ext cx="1220636" cy="465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5" name="Kép 4" descr="20130220_165338_kuka_muanyag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64" y="3000372"/>
            <a:ext cx="2210782" cy="3643314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rgbClr val="0A9A0A"/>
                </a:solidFill>
              </a:rPr>
              <a:t>A hulladékok kezelésének négy fő irányvonala:</a:t>
            </a:r>
            <a:endParaRPr lang="hu-HU" b="1" dirty="0">
              <a:solidFill>
                <a:srgbClr val="0A9A0A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FF0000"/>
                </a:solidFill>
              </a:rPr>
              <a:t>Lerakás</a:t>
            </a:r>
          </a:p>
          <a:p>
            <a:r>
              <a:rPr lang="hu-HU" dirty="0" smtClean="0">
                <a:solidFill>
                  <a:srgbClr val="FF0000"/>
                </a:solidFill>
              </a:rPr>
              <a:t>Égetés (energiatermelés)</a:t>
            </a:r>
          </a:p>
          <a:p>
            <a:r>
              <a:rPr lang="hu-HU" dirty="0" smtClean="0">
                <a:solidFill>
                  <a:srgbClr val="0A9A0A"/>
                </a:solidFill>
              </a:rPr>
              <a:t>Mechanikai újrahasznosítás</a:t>
            </a:r>
          </a:p>
          <a:p>
            <a:r>
              <a:rPr lang="hu-HU" dirty="0" smtClean="0">
                <a:solidFill>
                  <a:srgbClr val="0A9A0A"/>
                </a:solidFill>
              </a:rPr>
              <a:t>Kémiai újrahasznosítás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FF0000"/>
                </a:solidFill>
              </a:rPr>
              <a:t>Lerakás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6" name="Szöveg hely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hu-HU" dirty="0" smtClean="0"/>
              <a:t>Előnyök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u-HU" dirty="0" smtClean="0"/>
              <a:t>Jól megtervezett, gondosan kivitelezett tárolóval olcsó megoldás</a:t>
            </a:r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hu-HU" dirty="0" smtClean="0"/>
              <a:t>Hátrányok</a:t>
            </a:r>
            <a:endParaRPr lang="hu-HU" dirty="0"/>
          </a:p>
        </p:txBody>
      </p:sp>
      <p:sp>
        <p:nvSpPr>
          <p:cNvPr id="5" name="Tartalom helye 4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Rosszul megtervezett, hanyagul kivitelezett tárolóval számos környezeti probléma forrása</a:t>
            </a:r>
          </a:p>
          <a:p>
            <a:r>
              <a:rPr lang="hu-HU" dirty="0" smtClean="0"/>
              <a:t>Véges kapacitás</a:t>
            </a:r>
          </a:p>
          <a:p>
            <a:r>
              <a:rPr lang="hu-HU" dirty="0" smtClean="0"/>
              <a:t>Lassú bomlás</a:t>
            </a:r>
          </a:p>
          <a:p>
            <a:r>
              <a:rPr lang="hu-HU" dirty="0" smtClean="0"/>
              <a:t>Adalékok veszélye</a:t>
            </a:r>
            <a:endParaRPr lang="hu-HU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polarbear-eat-garbage.jpg"/>
          <p:cNvPicPr>
            <a:picLocks noChangeAspect="1"/>
          </p:cNvPicPr>
          <p:nvPr/>
        </p:nvPicPr>
        <p:blipFill>
          <a:blip r:embed="rId2"/>
          <a:srcRect l="5559" r="549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FF0000"/>
                </a:solidFill>
              </a:rPr>
              <a:t>Égetés (energiatermelés)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hu-HU" dirty="0" smtClean="0"/>
              <a:t>Előnyök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u-HU" dirty="0" smtClean="0"/>
              <a:t>Felhasználható meleg víz, elektromos áram előállítására, fűtésre</a:t>
            </a:r>
          </a:p>
          <a:p>
            <a:r>
              <a:rPr lang="hu-HU" dirty="0" smtClean="0"/>
              <a:t>Csökken a hulladékok mennyisége</a:t>
            </a:r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hu-HU" dirty="0" smtClean="0"/>
              <a:t>Hátrányok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u-HU" dirty="0" smtClean="0"/>
              <a:t>Egészségre és környezetre ártalmas anyagok keletkezése</a:t>
            </a:r>
          </a:p>
          <a:p>
            <a:r>
              <a:rPr lang="hu-HU" dirty="0" smtClean="0"/>
              <a:t>Értékes anyagok elpazarolása</a:t>
            </a:r>
            <a:endParaRPr lang="hu-HU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0A9A0A"/>
                </a:solidFill>
              </a:rPr>
              <a:t>Mechanikai újrahasznosítás</a:t>
            </a:r>
            <a:endParaRPr lang="hu-HU" dirty="0"/>
          </a:p>
        </p:txBody>
      </p:sp>
      <p:pic>
        <p:nvPicPr>
          <p:cNvPr id="4" name="Tartalom helye 3" descr="muanya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63959"/>
            <a:ext cx="9144000" cy="5194041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0A9A0A"/>
                </a:solidFill>
              </a:rPr>
              <a:t>Mechanikai újrahasznosítás</a:t>
            </a:r>
            <a:endParaRPr lang="hu-HU" b="1" dirty="0">
              <a:solidFill>
                <a:srgbClr val="0A9A0A"/>
              </a:solidFill>
            </a:endParaRP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hu-HU" dirty="0" smtClean="0"/>
              <a:t>Előnyök a lerakással és égetéssel szemben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u-HU" dirty="0" smtClean="0"/>
              <a:t>Csökken a hulladékok mennyisége</a:t>
            </a:r>
          </a:p>
          <a:p>
            <a:r>
              <a:rPr lang="hu-HU" dirty="0" smtClean="0"/>
              <a:t>Nem megújuló energiaforrások megőrzése</a:t>
            </a:r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hu-HU" dirty="0" smtClean="0"/>
              <a:t>Nehézségek, problémák</a:t>
            </a:r>
            <a:endParaRPr lang="hu-HU" dirty="0"/>
          </a:p>
        </p:txBody>
      </p:sp>
      <p:sp>
        <p:nvSpPr>
          <p:cNvPr id="7" name="Tartalom helye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u-HU" dirty="0" smtClean="0"/>
              <a:t>Tiszta alapanyag biztosítása</a:t>
            </a:r>
          </a:p>
          <a:p>
            <a:r>
              <a:rPr lang="hu-HU" dirty="0" smtClean="0"/>
              <a:t>Adalékok és egyéb szennyeződések jelenléte</a:t>
            </a:r>
          </a:p>
          <a:p>
            <a:r>
              <a:rPr lang="hu-HU" dirty="0" smtClean="0"/>
              <a:t>Eltérő, esetleg rosszabb fizikai, kémiai tulajdonságok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0A9A0A"/>
                </a:solidFill>
              </a:rPr>
              <a:t>Kémiai újrahasznosítás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Olyan eljárás, melynek során megváltozik az anyag kémiai szerkezete</a:t>
            </a:r>
          </a:p>
          <a:p>
            <a:r>
              <a:rPr lang="hu-HU" dirty="0" smtClean="0"/>
              <a:t>A különböző műanyagoknál más-más eljárás a kézenfekvő (pl. hidrolízis, katalitikus krakkolás)</a:t>
            </a:r>
            <a:endParaRPr lang="hu-HU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0A9A0A"/>
                </a:solidFill>
              </a:rPr>
              <a:t>Kémiai újrahasznosítás</a:t>
            </a:r>
            <a:endParaRPr lang="hu-HU" b="1" dirty="0">
              <a:solidFill>
                <a:srgbClr val="0A9A0A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hu-HU" dirty="0" smtClean="0"/>
              <a:t>Előnyök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u-HU" dirty="0" smtClean="0"/>
              <a:t>Csökken a lerakókba kerülő hulladékok mennyisége</a:t>
            </a:r>
          </a:p>
          <a:p>
            <a:r>
              <a:rPr lang="hu-HU" dirty="0" smtClean="0"/>
              <a:t>Monomerek visszanyerése</a:t>
            </a:r>
          </a:p>
          <a:p>
            <a:r>
              <a:rPr lang="hu-HU" dirty="0" smtClean="0"/>
              <a:t>Vegyipari alapanyaggá alakítás</a:t>
            </a:r>
          </a:p>
          <a:p>
            <a:r>
              <a:rPr lang="hu-HU" dirty="0" smtClean="0"/>
              <a:t>Kevéssé érzékeny a szennyezésekre, az összetételre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hu-HU" dirty="0" smtClean="0"/>
              <a:t>Nehézségek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u-HU" dirty="0" smtClean="0"/>
              <a:t>Csak nagy mennyiségben gazdaságos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000240"/>
            <a:ext cx="8229600" cy="2643206"/>
          </a:xfrm>
        </p:spPr>
        <p:txBody>
          <a:bodyPr>
            <a:normAutofit/>
          </a:bodyPr>
          <a:lstStyle/>
          <a:p>
            <a:r>
              <a:rPr lang="hu-HU" b="1" dirty="0" smtClean="0">
                <a:solidFill>
                  <a:srgbClr val="FF0000"/>
                </a:solidFill>
              </a:rPr>
              <a:t>A hulladékokkal való felelőtlen bánásmód eredménye</a:t>
            </a:r>
            <a:endParaRPr lang="hu-H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szemet_se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2285992"/>
            <a:ext cx="6248400" cy="411480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642910" y="785795"/>
            <a:ext cx="800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/>
              <a:t>2012 őszén kiállítást rendeztek Zürichben a világ tengerpartjairól összegyűjtött műanyag hulladékból.</a:t>
            </a:r>
            <a:endParaRPr lang="hu-HU" sz="2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great-pacific-garbage-pat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1246"/>
            <a:ext cx="9144000" cy="6455508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d180697038-please-contac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37529" cy="6858000"/>
          </a:xfrm>
          <a:prstGeom prst="rect">
            <a:avLst/>
          </a:prstGeom>
        </p:spPr>
      </p:pic>
      <p:pic>
        <p:nvPicPr>
          <p:cNvPr id="4" name="Kép 3" descr="seal-trapped-in-ne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3658621"/>
            <a:ext cx="4714876" cy="3199379"/>
          </a:xfrm>
          <a:prstGeom prst="rect">
            <a:avLst/>
          </a:prstGeom>
        </p:spPr>
      </p:pic>
      <p:pic>
        <p:nvPicPr>
          <p:cNvPr id="6" name="Kép 5" descr="go8f4013-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8" y="0"/>
            <a:ext cx="4714872" cy="3143248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Források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r>
              <a:rPr lang="hu-HU" sz="1800" dirty="0" smtClean="0">
                <a:hlinkClick r:id="rId2"/>
              </a:rPr>
              <a:t>http://www.fna.hu/hir/szemetugy2</a:t>
            </a:r>
            <a:endParaRPr lang="hu-HU" sz="1800" dirty="0" smtClean="0"/>
          </a:p>
          <a:p>
            <a:r>
              <a:rPr lang="hu-HU" sz="1800" dirty="0" smtClean="0">
                <a:hlinkClick r:id="rId3"/>
              </a:rPr>
              <a:t>http://lemon.hu/2015/09/15/szemeteskukanak-hasznaljuk-a-tengeri-allatokat/</a:t>
            </a:r>
            <a:endParaRPr lang="hu-HU" sz="1800" dirty="0" smtClean="0"/>
          </a:p>
          <a:p>
            <a:r>
              <a:rPr lang="hu-HU" sz="1800" dirty="0" smtClean="0">
                <a:hlinkClick r:id="rId4"/>
              </a:rPr>
              <a:t>http://index.hu/tudomany/kornyezet/2010/07/28/ot_kornyezeti_katasztrofa_amik_durvabbak_mint_az_olajfolt/</a:t>
            </a:r>
            <a:endParaRPr lang="hu-HU" sz="1800" dirty="0" smtClean="0"/>
          </a:p>
          <a:p>
            <a:r>
              <a:rPr lang="hu-HU" sz="1800" dirty="0" smtClean="0">
                <a:hlinkClick r:id="rId5"/>
              </a:rPr>
              <a:t>http://www.ksh.hu/kornyezet</a:t>
            </a:r>
            <a:endParaRPr lang="hu-HU" sz="1800" dirty="0" smtClean="0"/>
          </a:p>
          <a:p>
            <a:r>
              <a:rPr lang="hu-HU" sz="1800" b="1" dirty="0"/>
              <a:t>Műanyagok </a:t>
            </a:r>
            <a:r>
              <a:rPr lang="hu-HU" sz="1800" b="1" dirty="0" smtClean="0"/>
              <a:t>újrahasznosítása, Tanári </a:t>
            </a:r>
            <a:r>
              <a:rPr lang="hu-HU" sz="1800" b="1" dirty="0"/>
              <a:t>képzés </a:t>
            </a:r>
            <a:r>
              <a:rPr lang="hu-HU" sz="1800" b="1" dirty="0" smtClean="0"/>
              <a:t>szakdolgozata, </a:t>
            </a:r>
            <a:r>
              <a:rPr lang="hu-HU" sz="1800" dirty="0" smtClean="0"/>
              <a:t>Készítette</a:t>
            </a:r>
            <a:r>
              <a:rPr lang="hu-HU" sz="1800" dirty="0"/>
              <a:t>: </a:t>
            </a:r>
            <a:r>
              <a:rPr lang="hu-HU" sz="1800" dirty="0" err="1"/>
              <a:t>Bozi</a:t>
            </a:r>
            <a:r>
              <a:rPr lang="hu-HU" sz="1800" dirty="0"/>
              <a:t> János</a:t>
            </a:r>
          </a:p>
          <a:p>
            <a:r>
              <a:rPr lang="hu-HU" sz="1800" dirty="0" smtClean="0"/>
              <a:t>Képek: internet</a:t>
            </a:r>
            <a:endParaRPr lang="hu-HU" sz="1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1364</TotalTime>
  <Words>210</Words>
  <Application>Microsoft Office PowerPoint</Application>
  <PresentationFormat>Diavetítés a képernyőre (4:3 oldalarány)</PresentationFormat>
  <Paragraphs>50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Office-téma</vt:lpstr>
      <vt:lpstr>Műanyagok újrahasznosítása</vt:lpstr>
      <vt:lpstr>PowerPoint bemutató</vt:lpstr>
      <vt:lpstr>PowerPoint bemutató</vt:lpstr>
      <vt:lpstr>A hulladékok kezelésének négy fő irányvonala:</vt:lpstr>
      <vt:lpstr>Lerakás</vt:lpstr>
      <vt:lpstr>PowerPoint bemutató</vt:lpstr>
      <vt:lpstr>Égetés (energiatermelés)</vt:lpstr>
      <vt:lpstr>Mechanikai újrahasznosítás</vt:lpstr>
      <vt:lpstr>Mechanikai újrahasznosítás</vt:lpstr>
      <vt:lpstr>Kémiai újrahasznosítás</vt:lpstr>
      <vt:lpstr>Kémiai újrahasznosítás</vt:lpstr>
      <vt:lpstr>A hulladékokkal való felelőtlen bánásmód eredménye</vt:lpstr>
      <vt:lpstr>PowerPoint bemutató</vt:lpstr>
      <vt:lpstr>PowerPoint bemutató</vt:lpstr>
      <vt:lpstr>PowerPoint bemutató</vt:lpstr>
      <vt:lpstr>Források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Saku</dc:creator>
  <cp:lastModifiedBy>Luca</cp:lastModifiedBy>
  <cp:revision>139</cp:revision>
  <dcterms:created xsi:type="dcterms:W3CDTF">2015-10-03T08:14:10Z</dcterms:created>
  <dcterms:modified xsi:type="dcterms:W3CDTF">2016-01-03T13:08:49Z</dcterms:modified>
</cp:coreProperties>
</file>